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00A63F9E-D22E-443F-A300-6E9A741D8DB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3F9E-D22E-443F-A300-6E9A741D8DB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en-IN" sz="3200" b="0" i="0" dirty="0">
                <a:effectLst/>
                <a:latin typeface="LathaRegular" panose="02000400000000000000" charset="0"/>
                <a:cs typeface="LathaRegular" panose="02000400000000000000" charset="0"/>
              </a:rPr>
              <a:t>உம்மை நோக்கி பாா்த்த கண்கள்</a:t>
            </a:r>
          </a:p>
          <a:p>
            <a:pPr algn="ctr"/>
            <a:r>
              <a:rPr lang="en-IN" sz="3200" b="0" i="0" dirty="0">
                <a:effectLst/>
                <a:latin typeface="LathaRegular" panose="02000400000000000000" charset="0"/>
                <a:cs typeface="LathaRegular" panose="02000400000000000000" charset="0"/>
              </a:rPr>
              <a:t>வெட்க்கபட்டு போவதில்லையே</a:t>
            </a:r>
          </a:p>
          <a:p>
            <a:pPr algn="ctr"/>
            <a:r>
              <a:rPr lang="en-IN" sz="3200" b="0" i="0" dirty="0">
                <a:effectLst/>
                <a:latin typeface="LathaRegular" panose="02000400000000000000" charset="0"/>
                <a:cs typeface="LathaRegular" panose="02000400000000000000" charset="0"/>
              </a:rPr>
              <a:t>உம்மை நோக்கி பாா்த்த முகங்கள்</a:t>
            </a:r>
          </a:p>
          <a:p>
            <a:pPr algn="ctr"/>
            <a:r>
              <a:rPr lang="en-IN" sz="3200" b="0" i="0" dirty="0">
                <a:effectLst/>
                <a:latin typeface="LathaRegular" panose="02000400000000000000" charset="0"/>
                <a:cs typeface="LathaRegular" panose="02000400000000000000" charset="0"/>
              </a:rPr>
              <a:t>பிரகாசமடைந்தனரே - 2</a:t>
            </a:r>
          </a:p>
          <a:p>
            <a:pPr algn="ctr"/>
            <a:endParaRPr lang="en-IN" sz="32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 nokki partha kangal</a:t>
            </a: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Vetkapattu povathillai</a:t>
            </a: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 nokki partha mugangal</a:t>
            </a: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Prakasamadainthanare - 2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IN" sz="28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endParaRPr lang="en-IN" sz="28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endParaRPr lang="en-IN" sz="28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r>
              <a:rPr lang="en-IN" sz="2800" b="0" i="0" dirty="0">
                <a:effectLst/>
                <a:latin typeface="LathaRegular" panose="02000400000000000000" charset="0"/>
                <a:cs typeface="LathaRegular" panose="02000400000000000000" charset="0"/>
              </a:rPr>
              <a:t>உம்மையே என் முன்னே</a:t>
            </a:r>
          </a:p>
          <a:p>
            <a:pPr algn="ctr"/>
            <a:r>
              <a:rPr lang="en-IN" sz="2800" b="0" i="0" dirty="0">
                <a:effectLst/>
                <a:latin typeface="LathaRegular" panose="02000400000000000000" charset="0"/>
                <a:cs typeface="LathaRegular" panose="02000400000000000000" charset="0"/>
              </a:rPr>
              <a:t>எப்போதும் நிறுத்தியுள்ளேன் - 2</a:t>
            </a:r>
          </a:p>
          <a:p>
            <a:pPr algn="ctr"/>
            <a:endParaRPr lang="en-IN" sz="28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Ummaiye en munne</a:t>
            </a: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Eppothum niruthiyullen - 2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en-IN" sz="2800" b="0" i="0" dirty="0">
                <a:effectLst/>
                <a:latin typeface="LathaRegular" panose="02000400000000000000" charset="0"/>
                <a:cs typeface="LathaRegular" panose="02000400000000000000" charset="0"/>
              </a:rPr>
              <a:t>1. காரிருளில் நடந்தாலும்</a:t>
            </a:r>
          </a:p>
          <a:p>
            <a:pPr algn="ctr"/>
            <a:r>
              <a:rPr lang="en-IN" sz="2800" b="0" i="0" dirty="0">
                <a:effectLst/>
                <a:latin typeface="LathaRegular" panose="02000400000000000000" charset="0"/>
                <a:cs typeface="LathaRegular" panose="02000400000000000000" charset="0"/>
              </a:rPr>
              <a:t>மரண பள்ளதாக்கை கடந்தாலும் - 2</a:t>
            </a:r>
          </a:p>
          <a:p>
            <a:pPr algn="ctr"/>
            <a:r>
              <a:rPr lang="en-IN" sz="2800" b="0" i="0" dirty="0">
                <a:effectLst/>
                <a:latin typeface="LathaRegular" panose="02000400000000000000" charset="0"/>
                <a:cs typeface="LathaRegular" panose="02000400000000000000" charset="0"/>
              </a:rPr>
              <a:t>பொல்லாப்பு என்னை தொடா்ந்தாலும்</a:t>
            </a:r>
          </a:p>
          <a:p>
            <a:pPr algn="ctr"/>
            <a:r>
              <a:rPr lang="en-IN" sz="2800" b="0" i="0" dirty="0">
                <a:effectLst/>
                <a:latin typeface="LathaRegular" panose="02000400000000000000" charset="0"/>
                <a:cs typeface="LathaRegular" panose="02000400000000000000" charset="0"/>
              </a:rPr>
              <a:t>எதுவும்யென்னை தொடுவதில்லை - 2 (உம்மையே)</a:t>
            </a:r>
          </a:p>
          <a:p>
            <a:pPr algn="ctr"/>
            <a:endParaRPr lang="en-IN" sz="28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Kaarirulil nadanthalum</a:t>
            </a: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Marana pallathakkai kadanthalum - 2</a:t>
            </a: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Polapu ennai thodarnthalum</a:t>
            </a: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Ethuvumyennai thoduvathillai - 2 (Ummaiye)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IN" sz="28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r>
              <a:rPr lang="en-IN" sz="2800" b="0" i="0" dirty="0">
                <a:effectLst/>
                <a:latin typeface="LathaRegular" panose="02000400000000000000" charset="0"/>
                <a:cs typeface="LathaRegular" panose="02000400000000000000" charset="0"/>
              </a:rPr>
              <a:t>2. சிங்கத்தின் கெபியில் போட்டாலும்</a:t>
            </a:r>
          </a:p>
          <a:p>
            <a:pPr algn="ctr"/>
            <a:r>
              <a:rPr lang="en-IN" sz="2800" b="0" i="0" dirty="0">
                <a:effectLst/>
                <a:latin typeface="LathaRegular" panose="02000400000000000000" charset="0"/>
                <a:cs typeface="LathaRegular" panose="02000400000000000000" charset="0"/>
              </a:rPr>
              <a:t>அக்கினியில் என்னை தள்ளினாலும் - 2</a:t>
            </a:r>
          </a:p>
          <a:p>
            <a:pPr algn="ctr"/>
            <a:r>
              <a:rPr lang="en-IN" sz="2800" b="0" i="0" dirty="0">
                <a:effectLst/>
                <a:latin typeface="LathaRegular" panose="02000400000000000000" charset="0"/>
                <a:cs typeface="LathaRegular" panose="02000400000000000000" charset="0"/>
              </a:rPr>
              <a:t>என் </a:t>
            </a:r>
            <a:r>
              <a:rPr lang="en-IN" sz="2800" b="0" i="0" dirty="0" err="1">
                <a:effectLst/>
                <a:latin typeface="LathaRegular" panose="02000400000000000000" charset="0"/>
                <a:cs typeface="LathaRegular" panose="02000400000000000000" charset="0"/>
              </a:rPr>
              <a:t>பக்கம்</a:t>
            </a:r>
            <a:r>
              <a:rPr lang="en-IN" sz="2800" b="0" i="0" dirty="0">
                <a:effectLst/>
                <a:latin typeface="LathaRegular" panose="02000400000000000000" charset="0"/>
                <a:cs typeface="LathaRegular" panose="02000400000000000000" charset="0"/>
              </a:rPr>
              <a:t> </a:t>
            </a:r>
            <a:r>
              <a:rPr lang="en-IN" sz="2800" b="0" i="0" dirty="0" err="1">
                <a:effectLst/>
                <a:latin typeface="LathaRegular" panose="02000400000000000000" charset="0"/>
                <a:cs typeface="LathaRegular" panose="02000400000000000000" charset="0"/>
              </a:rPr>
              <a:t>ஆயிரம்</a:t>
            </a:r>
            <a:r>
              <a:rPr lang="en-IN" sz="2800" b="0" i="0" dirty="0">
                <a:effectLst/>
                <a:latin typeface="LathaRegular" panose="02000400000000000000" charset="0"/>
                <a:cs typeface="LathaRegular" panose="02000400000000000000" charset="0"/>
              </a:rPr>
              <a:t> </a:t>
            </a:r>
            <a:r>
              <a:rPr lang="ta-IN" sz="2800" b="0" i="0">
                <a:effectLst/>
                <a:latin typeface="Baamini" pitchFamily="2" charset="0"/>
                <a:cs typeface="LathaRegular" panose="02000400000000000000" charset="0"/>
              </a:rPr>
              <a:t>விழுந்தாலும்</a:t>
            </a:r>
            <a:endParaRPr lang="en-IN" sz="2800" b="0" i="0" dirty="0">
              <a:effectLst/>
              <a:latin typeface="Baamini" pitchFamily="2" charset="0"/>
              <a:cs typeface="LathaRegular" panose="02000400000000000000" charset="0"/>
            </a:endParaRPr>
          </a:p>
          <a:p>
            <a:pPr algn="ctr"/>
            <a:r>
              <a:rPr lang="en-IN" sz="2800" b="0" i="0" dirty="0">
                <a:effectLst/>
                <a:latin typeface="LathaRegular" panose="02000400000000000000" charset="0"/>
                <a:cs typeface="LathaRegular" panose="02000400000000000000" charset="0"/>
              </a:rPr>
              <a:t>ஒன்றும்யென்னை தொடுவதில்லை - 2 (உம்மையே)</a:t>
            </a:r>
          </a:p>
          <a:p>
            <a:pPr algn="ctr"/>
            <a:endParaRPr lang="en-IN" sz="2800" b="0" i="0" dirty="0">
              <a:effectLst/>
              <a:latin typeface="LathaRegular" panose="02000400000000000000" charset="0"/>
              <a:cs typeface="LathaRegular" panose="02000400000000000000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Singathin kebiyil potalum</a:t>
            </a: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Akkiniyil ennai thallinalum - 2</a:t>
            </a: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pakkam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aayiram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vilunthalum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Ondrumyennai thoduvathillai -2 (Ummaiye)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</TotalTime>
  <Words>120</Words>
  <Application>Microsoft Office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Baamini</vt:lpstr>
      <vt:lpstr>Century Gothic</vt:lpstr>
      <vt:lpstr>LathaRegular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919626910278</cp:lastModifiedBy>
  <cp:revision>140</cp:revision>
  <dcterms:created xsi:type="dcterms:W3CDTF">2014-06-22T17:29:00Z</dcterms:created>
  <dcterms:modified xsi:type="dcterms:W3CDTF">2023-03-27T19:28:14Z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4806586084114FCF85D07F13B8C0CA82</vt:lpwstr>
  </property>
  <property fmtid="{D5CDD505-2E9C-101B-9397-08002B2CF9AE}" pid="3" name="KSOProductBuildVer">
    <vt:lpwstr>1033-11.2.0.11486</vt:lpwstr>
  </property>
</Properties>
</file>