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பாடாத நாவும்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கேளாத செவியும் மகிமை இழந்ததே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பாரில் மகிமை இழந்ததே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சித்தம் செய்ய நித்தம்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என்னை ஆட்கொள்ளுமே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பாவத்தைப் போக்க பாரினில் வந்த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பரனைப் போற்றிடுவேன் - தேவ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சிந்தின இரத்தம் உந்தனுக்காக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சிலுவையண்டை நீ வா - அவர்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6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44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681</cp:revision>
  <dcterms:created xsi:type="dcterms:W3CDTF">2023-03-13T17:37:04Z</dcterms:created>
  <dcterms:modified xsi:type="dcterms:W3CDTF">2024-05-05T11:09:43Z</dcterms:modified>
</cp:coreProperties>
</file>