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20-04-2024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இராஜா உம் மாளிகையில்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இராப்பகலாய் அமர்ந்திருப்பேன் - இயேசு (2)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துதித்து மகிழ்ந்திருப்பேன்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துயரம் மறந்திருப்பேன் - உம்மை (2)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Raajaa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maaligaiyil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Raapagalaai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amarndhiruppean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Thudhiththu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magizhndhirupaen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marandhirupaen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அப்பா அப்பா உங்களுக்குத்தான்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 aaraadhanai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Appaa appaa ungalukuththaan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 பெலனே என்கோட்டையே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மறைவிடமே என் உறைவிடமே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indent="-514350" algn="ctr">
              <a:buAutoNum type="arabicPeriod"/>
            </a:pP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enkoattaiyae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umakkaev</a:t>
            </a:r>
            <a:endParaRPr lang="en-IN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Maraividamae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uraividamae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எங்கும் நிறைந்த யேகோவா ஏலோஹிம்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எங்கள் நீதியே யேகோவா ஸிட்கேனு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Yehoavaa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Aeloahim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needhiyae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Yehoavaa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Sidkaenu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பரிசுத்தமாக்கும் யேகோவா மெக்காதீஸ்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உருவாக்கும் தெய்வம் யேகோவா ஓசேனு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Parisuththamaakkum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Yehoavaa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Mekkaathees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Uruvaakkum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Dheivam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Yehoavaa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Oasaenu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9708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4. உன்னதரே உயர்ந்தவரே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பரிகாரியே பலியானீரே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Unnadharae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uyarndhavarae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Parigaariyae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baliyaaneerae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br>
              <a:rPr lang="ta-IN" sz="2800" dirty="0"/>
            </a:b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489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5. சீர்படுத்தும் சிருஷ்டிகரே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ஸ்திரப்படுத்தும் துணையாளரே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Seerpadutthum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sirushtigarae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Sthirappadutthum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thunaiyaalarae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6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6. தாழ்மையிலே நினைத்தவரே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ஏழ்மையை மாற்றினீரே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ஆராதனை உமக்கே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Thaazhmaiyilae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ninaithavarae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Aezhmaiyai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maatrineerae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umakkae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Aaraadhanai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61579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718</TotalTime>
  <Words>238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673</cp:revision>
  <dcterms:created xsi:type="dcterms:W3CDTF">2023-03-13T17:37:04Z</dcterms:created>
  <dcterms:modified xsi:type="dcterms:W3CDTF">2024-04-20T10:57:51Z</dcterms:modified>
</cp:coreProperties>
</file>