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ராஜா உம் பிரசன்னம்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போதுமையா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எப்போதும் எனக்குப் போதுமையா</a:t>
            </a:r>
            <a:br>
              <a:rPr lang="ta-IN" sz="28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பிரசன்னம் பிரசன்னம்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தேவ பிரசன்னம்</a:t>
            </a:r>
            <a:br>
              <a:rPr lang="ta-IN" sz="28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அதிகாலமே தேடுகிறேன்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ஆர்வமுடன் நாடுகிறேன்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உலகமெல்லாம் மாயையையா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அன்பொன்றே போதுமையா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கரம் பிடித்த நாயகரே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கைவிடாத தூயவரே</a:t>
            </a:r>
            <a:br>
              <a:rPr lang="ta-IN" sz="28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7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ஆட்கொண்ட அதிசயமே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ஆறுதலே அடைக்கலமே</a:t>
            </a:r>
            <a:br>
              <a:rPr lang="ta-IN" sz="28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48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துதியினிலே வாழ்பவரே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துணையாளரே என் மணவாளரே</a:t>
            </a:r>
            <a:br>
              <a:rPr lang="ta-IN" sz="2800" dirty="0"/>
            </a:b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6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அநாதி தேவன் அடைக்கலமே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புயங்கள் ஆதாரமே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5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சீர்படுத்தும்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சிருஷ்டிகரே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ஸ்திரப்படுத்தும் துணையாளரே</a:t>
            </a:r>
            <a:br>
              <a:rPr lang="ta-IN" sz="2800" dirty="0"/>
            </a:b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65153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720</TotalTime>
  <Words>63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684</cp:revision>
  <dcterms:created xsi:type="dcterms:W3CDTF">2023-03-13T17:37:04Z</dcterms:created>
  <dcterms:modified xsi:type="dcterms:W3CDTF">2024-04-20T11:12:32Z</dcterms:modified>
</cp:coreProperties>
</file>