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ராஜாதி ராஜாவைக் கொண்டாடுவோம்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நாள்தோறும் துதிபாடி கொண்டாடுவோம்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raajaavaik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konndaaduvom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Naalthorum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thuthipaati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konndaaduvom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வந்தாரே தேடி வந்தாரே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தன் ஜீவன் எனக்காய் தந்தாரே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வாழவைக்கும் தெய்வம்தான்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வழிநடத்தும் தீபம்தானே இயேசு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914400" indent="-91440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vaalavaikkum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valinadaththum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theepamthaanae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கலக்கம் இல்லே எனக்கு கவலை இல்லே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என் மேய்ப்பராய் இருக்கிறார்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பசும்புல் மேய்ச்சலுக்கு நடத்துவார்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பசியாற உணவு ஊட்டி மகிழுவார்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maeypparaay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pasumpul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maeychchalukku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pasiyaara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makiluvaar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வென்றாரே சாத்தானை வென்றாரே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வல்லமைகள் அனைத்தையும் உரிந்தாரே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சாத்தான் மேலே அதிகாரம் தந்தாரே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 நாமம் சொல்லச் சொல்லி முறியடிப்பேன்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Ventarae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saaththaanai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ventarae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anaiththaiyum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urinthaarae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muriyatippaen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கரங்களிலே என்னை பொறித்து உள்ளார்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கண்முன்னே தினம் என்னை நிறுத்தியுள்ளார்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ஏற்ற காலத்திலே உயர்த்துவார் - அவர்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கரங்களுக்குள் அடங்கி நான் காத்திருப்பேன்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Kannmunnae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niruththiyullaar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kaalaththilae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Karangalukkul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kaaththiruppaen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3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முடிவில்லாத தம் மகிமையிலே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பங்கு பெற என்னை தெரிந்து கொண்டார்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சீர்படுத்தி ஸ்திரப்படுத்தி நடத்துவார்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பெலப்படுத்தி நிலைநிறுத்தி மகிழுவார்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Mutivillaatha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seerpaduththi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sthirappaduththi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Pelappaduththi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nilainiruththi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makiluvaar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42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227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626</cp:revision>
  <dcterms:created xsi:type="dcterms:W3CDTF">2023-03-13T17:37:04Z</dcterms:created>
  <dcterms:modified xsi:type="dcterms:W3CDTF">2024-04-17T18:07:22Z</dcterms:modified>
</cp:coreProperties>
</file>