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1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0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40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5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7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5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1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7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7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1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6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1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3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57912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uj;jf;Nfhl;ilf;Fs;Ns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Eioe;Jtpl;Nld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dp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vJTk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mZfhJ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ve;jj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jPq;Fk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jPz;lhJ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6200" y="381000"/>
            <a:ext cx="9372600" cy="4876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1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Nerupd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vd;NkNy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neUq;fhJ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rhj;jhd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ghrkha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rpYitapy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gypahdhu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ghtj;ij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ntd;W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tpl;lhu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6200" y="381000"/>
            <a:ext cx="9372600" cy="4876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2</a:t>
            </a:r>
            <a:r>
              <a:rPr lang="en-US" sz="3200" b="1" dirty="0">
                <a:latin typeface="Bamini" pitchFamily="2" charset="0"/>
              </a:rPr>
              <a:t>. ,</a:t>
            </a:r>
            <a:r>
              <a:rPr lang="en-US" sz="3200" b="1" dirty="0" err="1">
                <a:latin typeface="Bamini" pitchFamily="2" charset="0"/>
              </a:rPr>
              <a:t>k;kl;Lk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cjtpd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vgpNdrNu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dpAk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fhj;jpLthu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cyfpNy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mtid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tpl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ngupatNu</a:t>
            </a:r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96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6200" y="381000"/>
            <a:ext cx="9372600" cy="4876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3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NjtNd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xspAk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kPl;Gkhdhu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ahUf;F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mQ;rpLNtd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mtNu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tho;tpd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ngydhdhu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ahUf;F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gag;gLNtd</a:t>
            </a:r>
            <a:endParaRPr lang="en-US" sz="3200" b="1" dirty="0" smtClean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87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6200" y="381000"/>
            <a:ext cx="9372600" cy="4876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4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jha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gps;isia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kwe;jhYk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kwthj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NerNu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Maidg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elj;JfpwPu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mgpN</a:t>
            </a:r>
            <a:r>
              <a:rPr lang="en-US" sz="3200" b="1" dirty="0">
                <a:latin typeface="Bamini" pitchFamily="2" charset="0"/>
              </a:rPr>
              <a:t>\</a:t>
            </a:r>
            <a:r>
              <a:rPr lang="en-US" sz="3200" b="1" dirty="0" err="1">
                <a:latin typeface="Bamini" pitchFamily="2" charset="0"/>
              </a:rPr>
              <a:t>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nra;fpd;wPu</a:t>
            </a:r>
            <a:r>
              <a:rPr lang="en-US" sz="3200" b="1" dirty="0">
                <a:latin typeface="Bamini" pitchFamily="2" charset="0"/>
              </a:rPr>
              <a:t>; – </a:t>
            </a:r>
            <a:r>
              <a:rPr lang="en-US" sz="3200" b="1" dirty="0" err="1">
                <a:latin typeface="Bamini" pitchFamily="2" charset="0"/>
              </a:rPr>
              <a:t>vd;id</a:t>
            </a:r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41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6200" y="381000"/>
            <a:ext cx="9372600" cy="4876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5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kiyfs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Fd;Wfs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tpyfpdhYk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khwhJ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fpUig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mdhjp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rpNefj;jhy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Oj;Jf;nfhz;Bu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mizj;J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Nru;j;Jf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nfhz;Bu</a:t>
            </a:r>
            <a:r>
              <a:rPr lang="en-US" sz="3200" b="1" dirty="0">
                <a:latin typeface="Bamini" pitchFamily="2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432185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58</TotalTime>
  <Words>126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59</cp:revision>
  <dcterms:created xsi:type="dcterms:W3CDTF">2014-06-05T16:47:32Z</dcterms:created>
  <dcterms:modified xsi:type="dcterms:W3CDTF">2017-05-08T17:04:01Z</dcterms:modified>
</cp:coreProperties>
</file>