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இரத்தக்கோட்டைக்குள்ளே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நான் நுழைந்துவிட்டேன்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இனி எதுவும் அணுகாது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எந்தத் தீங்கும் தீண்டாது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1. நேசரின் இரத்தம் என்மேலே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நெருங்காது சாத்தான்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பாசமாய் சிலுவையில் பலியானார்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பாவத்தை வென்று விட்டார்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இம்மட்டும் உதவின எபினேசரே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இனியும் காத்திடுவார்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உலகிலே இருக்கும் அவனை விட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தேவன் பெரியவரே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3. தேவனே ஒளியும் மீட்புமானார்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யாருக்கு அஞ்சிடுவேன்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அவரே என் வாழ்வின் பெலனானார்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யாருக்கு பயப்படுவேன்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4. தாய் தன் பிள்ளையை மறந்தாலும்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மறவாத என் நேசரே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ஆயனைப் போல நடத்துகிறீர்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அபிஷேகம் செய்கின்றீர் - என்னை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234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>
                <a:effectLst/>
                <a:latin typeface="Times New Roman" panose="02020603050405020304" pitchFamily="18" charset="0"/>
              </a:rPr>
              <a:t>5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. மலைகள் குன்றுகள் விலகினாலும்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மாறாது உம் கிருபை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அனாதி சிநேகத்தால் இழுத்துக்கொண்டீர்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அணைத்து சேர்த்துக் கொண்டீர்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72424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709</TotalTime>
  <Words>97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629</cp:revision>
  <dcterms:created xsi:type="dcterms:W3CDTF">2023-03-13T17:37:04Z</dcterms:created>
  <dcterms:modified xsi:type="dcterms:W3CDTF">2024-04-17T18:11:23Z</dcterms:modified>
</cp:coreProperties>
</file>