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4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9/11/2018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2484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Ml;Lf;Fl;bapd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ghtq;fs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Nghf;fpdNj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kPl;nlLj;j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NjtNdhL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izj;jpl;l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smtClean="0">
                <a:latin typeface="Bamini" pitchFamily="2" charset="0"/>
              </a:rPr>
              <a:t>n[</a:t>
            </a:r>
            <a:r>
              <a:rPr lang="en-US" sz="3200" b="1" dirty="0" err="1" smtClean="0">
                <a:latin typeface="Bamini" pitchFamily="2" charset="0"/>
              </a:rPr>
              <a:t>ak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aathukuttiyin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pokinathae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Meetuedutha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Devanodu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inathitha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248400"/>
          </a:xfrm>
        </p:spPr>
        <p:txBody>
          <a:bodyPr>
            <a:normAutofit/>
          </a:bodyPr>
          <a:lstStyle/>
          <a:p>
            <a:pPr algn="ctr"/>
            <a:endParaRPr lang="en-US" sz="3200" b="1" smtClean="0">
              <a:latin typeface="Bamini" pitchFamily="2" charset="0"/>
            </a:endParaRPr>
          </a:p>
          <a:p>
            <a:pPr algn="ctr"/>
            <a:r>
              <a:rPr lang="en-US" sz="3200" b="1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-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3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 fontScale="92500" lnSpcReduction="20000"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ePjpkhdha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khw;wpd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mjpfhuk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nfhLj;jpl;l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NgRk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ghJfhf;Fk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Neethimaanaai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matrina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Athigaram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koduthitha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paesum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jeyamv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Paathugakum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42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rhgq;fs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xspj;jpl;l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nropg;gha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thoitf;Fk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fhag;gl;l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Rfj;ij</a:t>
            </a:r>
            <a:r>
              <a:rPr lang="en-US" sz="3200" b="1" dirty="0">
                <a:latin typeface="Bamini" pitchFamily="2" charset="0"/>
              </a:rPr>
              <a:t> &lt;</a:t>
            </a:r>
            <a:r>
              <a:rPr lang="en-US" sz="3200" b="1" dirty="0" err="1">
                <a:latin typeface="Bamini" pitchFamily="2" charset="0"/>
              </a:rPr>
              <a:t>e;jpl;l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Saabangal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olithitha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Selipaai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valavaikum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Kaayapatha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Sugathai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einthitha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3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6294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kuzj;ij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Kwpj;jl;l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ghjhsj;ij</a:t>
            </a:r>
            <a:r>
              <a:rPr lang="en-US" sz="3200" b="1" dirty="0">
                <a:latin typeface="Bamini" pitchFamily="2" charset="0"/>
              </a:rPr>
              <a:t> n[</a:t>
            </a:r>
            <a:r>
              <a:rPr lang="en-US" sz="3200" b="1" dirty="0" err="1">
                <a:latin typeface="Bamini" pitchFamily="2" charset="0"/>
              </a:rPr>
              <a:t>aq;nfhz;l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rhj;jhid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rq;fupj;j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ntw;wp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jUk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NaRtpd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uj;jk</a:t>
            </a:r>
            <a:r>
              <a:rPr lang="en-US" sz="3200" b="1" dirty="0">
                <a:latin typeface="Bamini" pitchFamily="2" charset="0"/>
              </a:rPr>
              <a:t>; n[</a:t>
            </a:r>
            <a:r>
              <a:rPr lang="en-US" sz="3200" b="1" dirty="0" err="1">
                <a:latin typeface="Bamini" pitchFamily="2" charset="0"/>
              </a:rPr>
              <a:t>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Maranathai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murithitha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Paathalathai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jeyakonda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Saathaanai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sangaritha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jeyam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3373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64</TotalTime>
  <Words>41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74</cp:revision>
  <dcterms:created xsi:type="dcterms:W3CDTF">2014-06-05T16:47:32Z</dcterms:created>
  <dcterms:modified xsi:type="dcterms:W3CDTF">2018-09-11T02:00:25Z</dcterms:modified>
</cp:coreProperties>
</file>