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17-04-2024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இரத்தமே சிந்தப்பட்ட இரத்தமே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விலையேறப்பெற்ற வல்ல இரத்தமே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கிறிஸ்துவின் இரத்தமே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(எனக்கு) விலையாக சிந்தப்பட்டதே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Sinthapatta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Vilaiyerapperra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Kiristhuvin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Vilaiyaaka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Sinthapatathe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பாவங்கள் யாவையும் கழுவி என்னை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பரிசுத்தமாகின வல்ல இரத்தமே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சுத்தமனச்சாட்சியை எனக்குத் தத்து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சுத்திகரித்த பரிசுத்த இரத்தமே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Paavangkal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Yaavaiyum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Kaloovi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Parechuthamaakina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Valla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Irathame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Suthamanachatchiyai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Thathu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Suthikaretha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Parechutha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28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தூரமான புறஜாதி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சொந்தம் என்ற உறவைத் தந்த இரத்தமே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ஜீவனுள்ள புதிய மார்க்கத்தினுள்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பிரவேசிக்க தைரியம் தந்த இரத்தமே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Thooramaana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Purajaathi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Enra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Uravaith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Rathamae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Maargathinul</a:t>
            </a:r>
            <a:b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Piravechika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Thaireyam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நித்திய மீட்பை எனக்குத் தர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எதிர்க்கும் சாத்தான் மேல் ஜெயம் பெற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நன்மைகள் எனக்காய் பேசுகிற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தெளிக்கப்படும் பரிசுத்த இரத்தமே</a:t>
            </a:r>
            <a:endParaRPr lang="en-IN" sz="2800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Enakuth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Ethirkum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Saathaan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Pechukira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Thelikapatum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Parechutha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153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639</cp:revision>
  <dcterms:created xsi:type="dcterms:W3CDTF">2023-03-13T17:37:04Z</dcterms:created>
  <dcterms:modified xsi:type="dcterms:W3CDTF">2024-04-17T18:22:21Z</dcterms:modified>
</cp:coreProperties>
</file>