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சிந்தினீர் இரத்தம் சிந்தினீர்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கல்வாரி சிலுவையில் இரத்தம் சிந்தினீர்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சிந்தினீர் இரத்தம் சிந்தினீர்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தானே இரத்தம் சிந்தினீர்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Calvary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அடிக்கப்பட்டீர் பாடு பட்டீர்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தானே இரத்தம் சிந்தினீர்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Adikapateer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padupateer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நொறுக்கப்பட்டீர் காயப்பட்டீர்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தானே இரத்தம் சிந்தினீர்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Norukapateer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kayapateer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சுமாந்தீர் சாபம் சுமந்தீர்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தானே இரத்தம் சிந்தினீர்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93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706</cp:revision>
  <dcterms:created xsi:type="dcterms:W3CDTF">2023-03-13T17:37:04Z</dcterms:created>
  <dcterms:modified xsi:type="dcterms:W3CDTF">2024-04-20T11:27:33Z</dcterms:modified>
</cp:coreProperties>
</file>