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சாத்தானுக்கு சவால் விடும் சந்ததி நாங்க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சேனைகளின் தேவனைப்போல் வீரர்கள் நாங்க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சவாலே சமாளி சாத்தனே நீ ஏமாளி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சவால் ......சவாலே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நாங்க பவுல போல சவால் விடுவோம் சவாலே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சாவுக்கேதுவான ஏதும் ஒன்றும் செய்வதில்லையே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ஆவியானவர் எங்களோடு பயமும் இல்லையே - சவால்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சாத்திராக் மேஷாக் ஆபேத்நேகோ ஆவி எனக்குள்ளே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ஏழு மடங்கு எரியும் சூளை எனக்கு பயம் இல்லை - சவால்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பாலியத்தின் இச்சைகளுக்கு விலகி ஓடியே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வாலிபத்தை இயேசுவுக்கு சொந்தமாக்குவோம் - சவால்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1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என் இயேசுவாலே நான் பெரும் சேனைக்குள் பாய்வேன்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இயேசுவாலே நான் பெரும் மதிலை தாண்டுவேன் - சவால்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935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86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630</cp:revision>
  <dcterms:created xsi:type="dcterms:W3CDTF">2023-03-13T17:37:04Z</dcterms:created>
  <dcterms:modified xsi:type="dcterms:W3CDTF">2024-04-27T10:24:45Z</dcterms:modified>
</cp:coreProperties>
</file>