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நெஞ்சிலே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புயலின் நடுவிலே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சுமந்தார்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மரணம் தோல்வி அடைந்ததே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எனக்காய் மரித்ததாலே எழும்புவேன்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Samadhanam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adaindhadhe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mariththadhale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elumbuven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கழுகு போல எழும்புவேன்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சிறகைஅடித்து எழும்புவேன்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ezhlumbuven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Siragaiadiththu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ezhlumbuven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28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கனவும் கலைந்ததே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கண்கள் தேடுதே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n-NO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Kanavum kalaindhane</a:t>
            </a:r>
            <a:br>
              <a:rPr lang="nn-NO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 thedudhe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கண்கள் நதியாய்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சிந்தி அழுததே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கருவில் என்னை காத்த தயவாய் நினைத்ததே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கழுகு 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எழும்புவேன் (6)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கழுகு போல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nadhiyaai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sindhi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azhudhade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dayavai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ninaiththadhe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Kazhugu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Kazhugu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120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632</cp:revision>
  <dcterms:created xsi:type="dcterms:W3CDTF">2023-03-13T17:37:04Z</dcterms:created>
  <dcterms:modified xsi:type="dcterms:W3CDTF">2024-04-27T10:29:41Z</dcterms:modified>
</cp:coreProperties>
</file>