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சந்தோஷம் என்னுள்ளில்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வந்தால் சந்தோஷம்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ஆமேன்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halleluiah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amen 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பாவம் போக்கினதால்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சாபம் நீக்கினதால்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பாவம் போக்கினதால்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சாபம் நீக்கினதால் சந்தோஷம்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pokinathaal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neekinathaal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pokinathaal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neekinathaal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துதித்து பாடிடு கைதட்டி ஆடிடு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எல்லோரும் கொண்டாடுவோம்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kaithathi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aadidu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Halleluiah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கண்ணீரை மாற்றினதால்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 கழிப்பை தந்ததால்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கண்ணீரை மாற்றினதால்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 கழிப்பை தந்ததால்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துதித்து பாடிடு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Halleluiah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893</TotalTime>
  <Words>145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679</cp:revision>
  <dcterms:created xsi:type="dcterms:W3CDTF">2023-03-13T17:37:04Z</dcterms:created>
  <dcterms:modified xsi:type="dcterms:W3CDTF">2025-03-14T15:51:31Z</dcterms:modified>
</cp:coreProperties>
</file>