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சந்தோஷம் சந்தோஷம் சந்தோஷமே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பரலோக சந்தோஷமே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சந்தோஷம் சந்தோஷம் சந்தோஷமே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சமூகத்தில் சந்தோஷமே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சந்தோஷம் சந்தோஷம்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கர்த்தரின் யுத்தத்தில் நாம் நிற்கும் 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கலங்கிடத் தேவையில்லை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கைகளை உயர்த்தி ஆராதித்தால்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பெரும் வெற்றியைத் தந்திடுவார்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சந்தோஷம் சந்தோஷம்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போராட்டம் பாடுகள் நம் வாழ்வில்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சோர்ந்திடவே வேண்டாம்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உலகத்தை ஜெயித்தவர் நம்முடன் இருக்கையில்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ஜெயம் ஜெயம் ஜெயம் நமக்கே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இயேசு நல்லவர்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சந்தோஷம்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என்னுள்ளில் சந்தோஷம்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 வந்தால் சந்தோஷம்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ஆமென்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சந்தோஷம் சந்தோஷம்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93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638</cp:revision>
  <dcterms:created xsi:type="dcterms:W3CDTF">2023-03-13T17:37:04Z</dcterms:created>
  <dcterms:modified xsi:type="dcterms:W3CDTF">2024-04-27T10:43:25Z</dcterms:modified>
</cp:coreProperties>
</file>