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50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3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69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4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4AB1-0FB5-452B-900F-594C4F69E340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7CC9-A21D-4B01-85B8-3752E2480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8229600" cy="5867400"/>
          </a:xfrm>
        </p:spPr>
        <p:txBody>
          <a:bodyPr>
            <a:normAutofit/>
          </a:bodyPr>
          <a:lstStyle/>
          <a:p>
            <a:pPr lvl="0"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lvl="0"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lvl="0" algn="ctr"/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1.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rUt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Nyhfhjpgh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fhuk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;!</a:t>
            </a:r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rUt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rpU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\;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bfNd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fhuk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;!</a:t>
            </a:r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jiu</a:t>
            </a:r>
            <a:r>
              <a:rPr lang="en-US" sz="3200" b="1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fly;</a:t>
            </a:r>
            <a:r>
              <a:rPr lang="en-US" sz="3200" b="1" dirty="0">
                <a:solidFill>
                  <a:schemeClr val="tx1"/>
                </a:solidFill>
              </a:rPr>
              <a:t>,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capH</a:t>
            </a:r>
            <a:r>
              <a:rPr lang="en-US" sz="3200" b="1" dirty="0">
                <a:solidFill>
                  <a:schemeClr val="tx1"/>
                </a:solidFill>
              </a:rPr>
              <a:t>,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r>
              <a:rPr lang="en-US" sz="3200" b="1" dirty="0">
                <a:solidFill>
                  <a:schemeClr val="tx1"/>
                </a:solidFill>
              </a:rPr>
              <a:t>,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rfyKk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gilj;j</a:t>
            </a:r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jahgu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gpjhNt</a:t>
            </a:r>
            <a:r>
              <a:rPr lang="en-US" sz="3200" b="1" dirty="0">
                <a:solidFill>
                  <a:schemeClr val="tx1"/>
                </a:solidFill>
              </a:rPr>
              <a:t>,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fhuk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lvl="0" algn="ctr"/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jpU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mtjhuh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ek</a:t>
            </a:r>
            <a:r>
              <a:rPr lang="en-US" sz="3200" b="1" dirty="0" smtClean="0">
                <a:latin typeface="Bamini" pitchFamily="2" charset="0"/>
              </a:rPr>
              <a:t>];</a:t>
            </a:r>
            <a:r>
              <a:rPr lang="en-US" sz="3200" b="1" dirty="0" err="1" smtClean="0">
                <a:latin typeface="Bamini" pitchFamily="2" charset="0"/>
              </a:rPr>
              <a:t>fhuk</a:t>
            </a:r>
            <a:r>
              <a:rPr lang="en-US" sz="3200" b="1" dirty="0" smtClean="0">
                <a:latin typeface="Bamini" pitchFamily="2" charset="0"/>
              </a:rPr>
              <a:t>;!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n[</a:t>
            </a:r>
            <a:r>
              <a:rPr lang="en-US" sz="3200" b="1" dirty="0" err="1" smtClean="0">
                <a:latin typeface="Bamini" pitchFamily="2" charset="0"/>
              </a:rPr>
              <a:t>fj;jpul;rfNd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ek</a:t>
            </a:r>
            <a:r>
              <a:rPr lang="en-US" sz="3200" b="1" dirty="0" smtClean="0">
                <a:latin typeface="Bamini" pitchFamily="2" charset="0"/>
              </a:rPr>
              <a:t>];</a:t>
            </a:r>
            <a:r>
              <a:rPr lang="en-US" sz="3200" b="1" dirty="0" err="1" smtClean="0">
                <a:latin typeface="Bamini" pitchFamily="2" charset="0"/>
              </a:rPr>
              <a:t>fhuk</a:t>
            </a:r>
            <a:r>
              <a:rPr lang="en-US" sz="3200" b="1" dirty="0" smtClean="0">
                <a:latin typeface="Bamini" pitchFamily="2" charset="0"/>
              </a:rPr>
              <a:t>;!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juzpapd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kDlH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capH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mile;Njhq;fj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jUtpdpy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khz;Nlha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ek</a:t>
            </a:r>
            <a:r>
              <a:rPr lang="en-US" sz="3200" b="1" dirty="0" smtClean="0">
                <a:latin typeface="Bamini" pitchFamily="2" charset="0"/>
              </a:rPr>
              <a:t>];</a:t>
            </a:r>
            <a:r>
              <a:rPr lang="en-US" sz="3200" b="1" dirty="0" err="1" smtClean="0">
                <a:latin typeface="Bamini" pitchFamily="2" charset="0"/>
              </a:rPr>
              <a:t>fhuk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gupRj;j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Mtp</a:t>
            </a:r>
            <a:r>
              <a:rPr lang="en-US" sz="3200" b="1" dirty="0"/>
              <a:t>,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fhuk</a:t>
            </a:r>
            <a:r>
              <a:rPr lang="en-US" sz="3200" b="1" dirty="0">
                <a:latin typeface="Bamini" pitchFamily="2" charset="0"/>
              </a:rPr>
              <a:t>;!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guk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rw;FUNt</a:t>
            </a:r>
            <a:r>
              <a:rPr lang="en-US" sz="3200" b="1" dirty="0"/>
              <a:t>,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fhuk</a:t>
            </a:r>
            <a:r>
              <a:rPr lang="en-US" sz="3200" b="1" dirty="0">
                <a:latin typeface="Bamini" pitchFamily="2" charset="0"/>
              </a:rPr>
              <a:t>;!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m&amp;gpaha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mbahH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mfj;jpdpy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trpf;Fk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muparpj;Nj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rjh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fhuk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/>
            <a:endParaRPr lang="en-US" sz="3200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dirty="0">
              <a:latin typeface="Bamini" pitchFamily="2" charset="0"/>
            </a:endParaRP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 smtClean="0">
                <a:latin typeface="Bamini" pitchFamily="2" charset="0"/>
              </a:rPr>
              <a:t>Kj;njhopNyhNd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ek</a:t>
            </a:r>
            <a:r>
              <a:rPr lang="en-US" sz="3200" b="1" dirty="0" smtClean="0">
                <a:latin typeface="Bamini" pitchFamily="2" charset="0"/>
              </a:rPr>
              <a:t>];</a:t>
            </a:r>
            <a:r>
              <a:rPr lang="en-US" sz="3200" b="1" dirty="0" err="1" smtClean="0">
                <a:latin typeface="Bamini" pitchFamily="2" charset="0"/>
              </a:rPr>
              <a:t>fhuk</a:t>
            </a:r>
            <a:r>
              <a:rPr lang="en-US" sz="3200" b="1" dirty="0" smtClean="0">
                <a:latin typeface="Bamini" pitchFamily="2" charset="0"/>
              </a:rPr>
              <a:t>;!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%</a:t>
            </a:r>
            <a:r>
              <a:rPr lang="en-US" sz="3200" b="1" dirty="0" err="1" smtClean="0">
                <a:latin typeface="Bamini" pitchFamily="2" charset="0"/>
              </a:rPr>
              <a:t>d;wpnyhd;NwhNd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ek</a:t>
            </a:r>
            <a:r>
              <a:rPr lang="en-US" sz="3200" b="1" dirty="0" smtClean="0">
                <a:latin typeface="Bamini" pitchFamily="2" charset="0"/>
              </a:rPr>
              <a:t>];</a:t>
            </a:r>
            <a:r>
              <a:rPr lang="en-US" sz="3200" b="1" dirty="0" err="1" smtClean="0">
                <a:latin typeface="Bamini" pitchFamily="2" charset="0"/>
              </a:rPr>
              <a:t>fhuk</a:t>
            </a:r>
            <a:r>
              <a:rPr lang="en-US" sz="3200" b="1" dirty="0" smtClean="0">
                <a:latin typeface="Bamini" pitchFamily="2" charset="0"/>
              </a:rPr>
              <a:t>;!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fHj;jhjp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fHj;jh</a:t>
            </a:r>
            <a:r>
              <a:rPr lang="en-US" sz="3200" b="1" dirty="0" smtClean="0"/>
              <a:t>,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fUzhrKj;jpuh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epj;jpa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jpupNafh</a:t>
            </a:r>
            <a:r>
              <a:rPr lang="en-US" sz="3200" b="1" dirty="0" smtClean="0"/>
              <a:t>,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ek</a:t>
            </a:r>
            <a:r>
              <a:rPr lang="en-US" sz="3200" b="1" dirty="0" smtClean="0">
                <a:latin typeface="Bamini" pitchFamily="2" charset="0"/>
              </a:rPr>
              <a:t>];</a:t>
            </a:r>
            <a:r>
              <a:rPr lang="en-US" sz="3200" b="1" dirty="0" err="1" smtClean="0">
                <a:latin typeface="Bamini" pitchFamily="2" charset="0"/>
              </a:rPr>
              <a:t>fhuk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114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7</cp:revision>
  <dcterms:created xsi:type="dcterms:W3CDTF">2014-04-30T16:12:24Z</dcterms:created>
  <dcterms:modified xsi:type="dcterms:W3CDTF">2016-07-24T05:06:32Z</dcterms:modified>
</cp:coreProperties>
</file>