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வல்லவர் என் சொந்தமானார்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சாவை வென்றவர் என் ஜீவனானார்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ஆ… ஆ… ஆ… இது அதிசயம்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ஓ… ஓ… ஓ… இது உண்மைதானே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கண்டுகொண்டேன் ஒரு புதையல்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பெற்றுக் கொண்டேன் ஒரு பொக்கிஷம்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இயேசுதான் என் இரட்சகர்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இயேசுதான் என் ராஜா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சர்வ வல்லவர்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சந்தோஷமும் சமாதானமும்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உள்ளத்தில் பொங்குதம்மா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பாவமெல்லாம் போக்கிவிட்டார்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பயங்களெல்லாம் நீக்கிவிட்டார்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சர்வ வல்லவர்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பரலோகத்தில் எனது பெயர்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எழுதிவிட்டார் என்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வாழ்வின் நோக்கமெல்லாம்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இயேசுவுக்காய் வாழ்வது 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சர்வ வல்லவர்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3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ஊரெல்லாம் சொல்லிடுவேன்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ஊலகெங்கும் பறைசாற்றிவிடுவேன்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ஜீவிக்கின்றார் என்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சீக்கிரமாய் வந்திடுவார்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சர்வ வல்லவர்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762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112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643</cp:revision>
  <dcterms:created xsi:type="dcterms:W3CDTF">2023-03-13T17:37:04Z</dcterms:created>
  <dcterms:modified xsi:type="dcterms:W3CDTF">2024-04-27T10:49:54Z</dcterms:modified>
</cp:coreProperties>
</file>