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சீர் இயேசு நாதனுக்கு ஜெயமங்களம் ஆதி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திரியேக நாதனுக்கு சுபமங்களம்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nathanaku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jeyamangalam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Thiriyega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nathanaku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subamangalam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பாரேறு நீதனுக்கு பரம பொற்பாதனுக்கு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நேரேறு போதனுக்கு நித்திய சங்கீதனுக்கு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Paareru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neethanaku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porpathanaku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sangeethanaku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ஆதி சரு வேசனுக்கு அகிலப் பிரகாசனுக்கு நேசனுக்கு மங்களம்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நீதிபரன் பாலனுக்கு நித்திய குணாலனுக்கு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ஓதும் அனுகூலனுக்கு உயர் மனுவேலனுக்கு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agila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prakasanuku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mangalam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Neethiparan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balaganuku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gunalanuku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anukoolanuku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manuvelanuku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மானாபி மானனுக்கு வானனுக்கு மங்களம்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வளர் கலைக் கியானனுக்கு ஞானனுக்கு மங்களம்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கானான் நல் தேயனுக்குக் கன்னி மரிசேயனுக்கு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கோனார் சகாயனுக்கு கூறு பெத்த லேயனுக்கு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Manapi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mangalam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Valar kala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kiyananuku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gyananuku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mangalam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mariseyanuku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sagayanuku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leyanuku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பத்து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லட்சணத்தனுக்குச் சுத்தனுக்கு மங்களம்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பரம பதத்தனுக்கு நித்தனுக்கு மங்களம்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சத்திய விஸ்தாரனுக்குச் சருவாதி காரனுக்கு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பத்தர் உபகாரனுக்குப் பரம குமாரனுக்கு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latchanathanuku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mangalam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pathathanuku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mangalam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Sathya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vistharanuku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saruvathi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karanuku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upagaranuku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kumaranuku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624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152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655</cp:revision>
  <dcterms:created xsi:type="dcterms:W3CDTF">2023-03-13T17:37:04Z</dcterms:created>
  <dcterms:modified xsi:type="dcterms:W3CDTF">2024-04-28T04:51:12Z</dcterms:modified>
</cp:coreProperties>
</file>