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y;yhky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nra;Ntd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nrhd;Ndhu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lk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nfhs;shky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ngUfr;nra;Ak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cd;id</a:t>
            </a:r>
            <a:r>
              <a:rPr lang="en-IN" sz="3200" b="1" i="0" dirty="0">
                <a:effectLst/>
                <a:latin typeface="Baamini" pitchFamily="2" charset="0"/>
              </a:rPr>
              <a:t> ,</a:t>
            </a:r>
            <a:r>
              <a:rPr lang="en-IN" sz="3200" b="1" i="0" dirty="0" err="1">
                <a:effectLst/>
                <a:latin typeface="Baamini" pitchFamily="2" charset="0"/>
              </a:rPr>
              <a:t>y;yhky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nra;Ntd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nrhd;Ndhu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lk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nfhs;shky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ngUfr;nra;Ak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NeuhFk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tha;g;gpy;yh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tho;it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rPuhf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khw;wpl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tUthNu</a:t>
            </a:r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Illamal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seivaen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sonor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kollamal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perugaseiyum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illamal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seivaen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sonor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kollamal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perugaseiyum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Neragum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vaaipilla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vaalvai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Seeraga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matrida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varuvaarae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781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0" indent="0" algn="ctr">
              <a:buNone/>
            </a:pPr>
            <a:r>
              <a:rPr lang="en-IN" sz="3200" b="1" i="0" dirty="0" err="1">
                <a:effectLst/>
                <a:latin typeface="Baamini" pitchFamily="2" charset="0"/>
              </a:rPr>
              <a:t>rPu;gLj;Jthu</a:t>
            </a:r>
            <a:r>
              <a:rPr lang="en-IN" sz="3200" b="1" i="0" dirty="0">
                <a:effectLst/>
                <a:latin typeface="Baamini" pitchFamily="2" charset="0"/>
              </a:rPr>
              <a:t>; ];</a:t>
            </a:r>
            <a:r>
              <a:rPr lang="en-IN" sz="3200" b="1" i="0" dirty="0" err="1">
                <a:effectLst/>
                <a:latin typeface="Baamini" pitchFamily="2" charset="0"/>
              </a:rPr>
              <a:t>jpug;gLj;Jthu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ngyg;gLj;jp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epiyepWj;Jthu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cd;id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rPu;gLj;Jthu</a:t>
            </a:r>
            <a:r>
              <a:rPr lang="en-IN" sz="3200" b="1" i="0" dirty="0">
                <a:effectLst/>
                <a:latin typeface="Baamini" pitchFamily="2" charset="0"/>
              </a:rPr>
              <a:t>; ];</a:t>
            </a:r>
            <a:r>
              <a:rPr lang="en-IN" sz="3200" b="1" i="0" dirty="0" err="1">
                <a:effectLst/>
                <a:latin typeface="Baamini" pitchFamily="2" charset="0"/>
              </a:rPr>
              <a:t>jpug;gLj;Jthu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ngyg;gLj;jp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epiyepWj;Jthu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cd;id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ngyg;gLj;jp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epiyepWj;Jthu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marL="0" indent="0" algn="ctr">
              <a:buNone/>
            </a:pPr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Seerpaduthuvaar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sthirapaduthuvaar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belapaduthi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nilainiruthuvaar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seerpaduthuvaar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sthirapaduthuvaar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belapaduthi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nilainiruthuvaar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belapaduthi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nilainiruthuvaar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0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0" indent="0" algn="ctr">
              <a:buNone/>
            </a:pPr>
            <a:r>
              <a:rPr lang="en-IN" sz="3200" b="1" i="0" dirty="0">
                <a:effectLst/>
                <a:latin typeface="Baamini" pitchFamily="2" charset="0"/>
              </a:rPr>
              <a:t>1. </a:t>
            </a:r>
            <a:r>
              <a:rPr lang="en-IN" sz="3200" b="1" i="0" dirty="0" err="1">
                <a:effectLst/>
                <a:latin typeface="Baamini" pitchFamily="2" charset="0"/>
              </a:rPr>
              <a:t>nfhQ;rfhyk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fz;l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ghLfs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vy;yhNk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gdpNghy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ce;jd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Kd;Nd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cUfpg;NghFk</a:t>
            </a:r>
            <a:r>
              <a:rPr lang="en-IN" sz="3200" b="1" i="0" dirty="0">
                <a:effectLst/>
                <a:latin typeface="Baamini" pitchFamily="2" charset="0"/>
              </a:rPr>
              <a:t>; - 2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cd; f\;</a:t>
            </a:r>
            <a:r>
              <a:rPr lang="en-IN" sz="3200" b="1" i="0" dirty="0" err="1">
                <a:effectLst/>
                <a:latin typeface="Baamini" pitchFamily="2" charset="0"/>
              </a:rPr>
              <a:t>lq;fs</a:t>
            </a:r>
            <a:r>
              <a:rPr lang="en-IN" sz="3200" b="1" i="0" dirty="0">
                <a:effectLst/>
                <a:latin typeface="Baamini" pitchFamily="2" charset="0"/>
              </a:rPr>
              <a:t>; e\;</a:t>
            </a:r>
            <a:r>
              <a:rPr lang="en-IN" sz="3200" b="1" i="0" dirty="0" err="1">
                <a:effectLst/>
                <a:latin typeface="Baamini" pitchFamily="2" charset="0"/>
              </a:rPr>
              <a:t>lq;fs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vy;yhNk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khWk</a:t>
            </a:r>
            <a:r>
              <a:rPr lang="en-IN" sz="3200" b="1" i="0" dirty="0">
                <a:effectLst/>
                <a:latin typeface="Baamini" pitchFamily="2" charset="0"/>
              </a:rPr>
              <a:t>; - 2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GJ </a:t>
            </a:r>
            <a:r>
              <a:rPr lang="en-IN" sz="3200" b="1" i="0" dirty="0" err="1">
                <a:effectLst/>
                <a:latin typeface="Baamini" pitchFamily="2" charset="0"/>
              </a:rPr>
              <a:t>ed;ikfs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cd;id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NrUk</a:t>
            </a:r>
            <a:r>
              <a:rPr lang="en-IN" sz="3200" b="1" i="0" dirty="0">
                <a:effectLst/>
                <a:latin typeface="Baamini" pitchFamily="2" charset="0"/>
              </a:rPr>
              <a:t>; - </a:t>
            </a:r>
            <a:r>
              <a:rPr lang="en-IN" sz="3200" b="1" i="0" dirty="0" err="1">
                <a:effectLst/>
                <a:latin typeface="Baamini" pitchFamily="2" charset="0"/>
              </a:rPr>
              <a:t>rPu;gLj;Jthu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</a:p>
          <a:p>
            <a:pPr marL="0" indent="0" algn="ctr">
              <a:buNone/>
            </a:pPr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Konjakaalam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kandha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paadugal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ellamae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Panipola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vurugipogum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kastangal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ellamae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maarum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Puthu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nanmaigal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serum -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Seerpaduthuvaar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i="0" dirty="0">
              <a:effectLst/>
              <a:latin typeface="Ba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3200" b="1">
              <a:latin typeface="Ba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3200" b="1" i="0">
                <a:effectLst/>
                <a:latin typeface="Baamini" pitchFamily="2" charset="0"/>
                <a:cs typeface="Calibri" panose="020F0502020204030204" pitchFamily="34" charset="0"/>
              </a:rPr>
              <a:t>2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.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Nkd;ikia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jLf;f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epd;w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 $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l;lq;fs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vy;yhNk</a:t>
            </a:r>
            <a:br>
              <a:rPr lang="en-IN" sz="3200" b="1" dirty="0">
                <a:latin typeface="Baamini" pitchFamily="2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cd; $l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vd;W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tzq;fp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epw;Fk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- 2</a:t>
            </a:r>
            <a:br>
              <a:rPr lang="en-IN" sz="3200" b="1" dirty="0">
                <a:latin typeface="Baamini" pitchFamily="2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cid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gifj;jtu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je;jpl;l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fhaq;fs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khWk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- 2</a:t>
            </a:r>
            <a:br>
              <a:rPr lang="en-IN" sz="3200" b="1" dirty="0">
                <a:latin typeface="Baamini" pitchFamily="2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cd;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Nkd;ik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ifapy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NrUk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- </a:t>
            </a:r>
            <a:r>
              <a:rPr lang="en-IN" sz="3200" b="1" i="0" dirty="0" err="1">
                <a:effectLst/>
                <a:latin typeface="Baamini" pitchFamily="2" charset="0"/>
                <a:cs typeface="Calibri" panose="020F0502020204030204" pitchFamily="34" charset="0"/>
              </a:rPr>
              <a:t>rPu;gLj;Jthu</a:t>
            </a:r>
            <a:r>
              <a:rPr lang="en-IN" sz="3200" b="1" i="0" dirty="0">
                <a:effectLst/>
                <a:latin typeface="Baamini" pitchFamily="2" charset="0"/>
                <a:cs typeface="Calibri" panose="020F0502020204030204" pitchFamily="34" charset="0"/>
              </a:rPr>
              <a:t>; </a:t>
            </a:r>
          </a:p>
          <a:p>
            <a:pPr marL="0" indent="0" algn="ctr">
              <a:buNone/>
            </a:pPr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Maenmaiyai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thaduka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nindra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kootangal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ellamae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kooda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vanangi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nirkum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Unai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pagaithavar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thanthitha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kaayangal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maarum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maenmai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kaiyil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serum -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Seerpaduthuvaar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27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408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123</cp:revision>
  <dcterms:created xsi:type="dcterms:W3CDTF">2014-06-05T16:47:32Z</dcterms:created>
  <dcterms:modified xsi:type="dcterms:W3CDTF">2022-11-15T17:23:30Z</dcterms:modified>
</cp:coreProperties>
</file>