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அழகாய் நிற்கும் யார் இவர்கள்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திரளாய் நிற்கும் யார் இவர்கள்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சேனைத் தலைவராம் இயேசுவின் பொற்தளத்தில்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அழகாய் நிற்கும் யார் இவர்கள்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ஜாதியார் எல்லா கோத்திரம்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மொழியும் பேசும் மக்களாம்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சிலுவையின் கீழ் இயேசு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சீர் போராட்டம் செய்து முடித்தோர்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வெள்ளை அங்கியை தரித்துக்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வெள்ளைக் குருத்தாம் ஓலை பிடித்து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ஆர்ப்பரிப்பார் சிங்காசனம் முன்பு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ஆட்டுக்குட்டிக்கே மகிமையென்று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தனிமையிலும் வறுமையிலும்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லாசருபோன்று நின்றவர்கள்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யாசித்தாலும் போஷித்தாலும்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விசுவாசத்தைக் காத்தவர்கள்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3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இனி இவர்கள் பசி அடையார்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இவர்கள் தாகமடையார்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வெயிலாகிலும் அனலாகிலும்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வேதனையை அளிப்பதில்லை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9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ஆட்டுக்குட்டிதான் இவர் கண்ணீரை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 அகற்றி துடைத்திடுவார்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அழைத்துச் செல்வார் இன்ப ஊற்றுக்கே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அள்ளிப் பருக இயேசு தாமே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43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124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151</cp:revision>
  <dcterms:created xsi:type="dcterms:W3CDTF">2023-03-13T17:37:04Z</dcterms:created>
  <dcterms:modified xsi:type="dcterms:W3CDTF">2023-03-28T19:14:39Z</dcterms:modified>
</cp:coreProperties>
</file>