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அழகானவர் தூயவரே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உயர்ந்தவரே என் அன்பே-2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ஆயிரங்களில் நீங்க அழகானவர்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வாழ்வின் நேசர்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சாரோனின் ரோஜாவும்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பள்ளத்தாக்கின் புஷ்பமே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நான் அறிந்து கொண்டேன்-2 –அழகானவர்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Alaganavar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Uyarnthavarae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Aayirangalil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alaganavar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Saaronin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rojavum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Palathaakin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pushpamae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Alaganavar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உங்களை பார்க்கணும்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பாசத்தில் மூழ்கணும்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இது தான் என் ஆசை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உங்களை பார்க்கணும்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பாசத்தில் மூழ்கணும்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இது தான் என் வாஞ்சை ஐயா-2 –அழகானவர்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parkanum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paasathil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moolganum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parkanum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paasathil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moolganum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vaanjai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Alaganavar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என் இயேசுவே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போல யாரும் இல்லை-4 –அழகானவர்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Alaganavar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289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691</TotalTime>
  <Words>139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543</cp:revision>
  <dcterms:created xsi:type="dcterms:W3CDTF">2023-03-13T17:37:04Z</dcterms:created>
  <dcterms:modified xsi:type="dcterms:W3CDTF">2023-10-18T18:29:59Z</dcterms:modified>
</cp:coreProperties>
</file>