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அழகுமில்லை சௌந்தரியமில்லை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அந்தக் கேடுற்றார் எந்தனை மீட்க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பல நிந்தைகள் சுமந்தாலுமே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பதினாயிரம் பேரிலும் சிறந்தவரே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Alaagumilai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soundharymilai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keduraar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ninthaigal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sumanthalumae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Pathinaayiram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siranthavarae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அந்தோக் கல்வாரியில்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அருமை இரட்சகரே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சிறுமை அடைந்தே தொங்கினார்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Anthok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kalvariyil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arumai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iratchagarae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Sirumai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adanthae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thonginaar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மகிமை மாட்சிமை மறந்திழந்தோராய்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கொடுமை குருசைத் தெரிந்தெடுத்தாரே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மாய லோகத்தோ டழியாது யான்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தூய கல்வாரியின் அன்பை அண்டிடவே (2) - அந்தக் கல்வாரியில்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</a:rPr>
              <a:t>Magimai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maatchimai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maranthilanthoraai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Kodumaai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kurusai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therintheduthavarae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(2)</a:t>
            </a:r>
            <a:br>
              <a:rPr lang="en-IN" sz="3200" dirty="0"/>
            </a:br>
            <a:r>
              <a:rPr lang="en-IN" sz="3200" b="1" i="0" dirty="0">
                <a:effectLst/>
                <a:latin typeface="Arial" panose="020B0604020202020204" pitchFamily="34" charset="0"/>
              </a:rPr>
              <a:t>Maaya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logatho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anbai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anthidavae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(2) -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Antok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kalvariyil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9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முள்ளின் முடியும் செவ்வங்கி அணிந்தும்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கால் கரங்கள் ஆணிகள் பாய்ந்தும்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குருதி வடிந்தவர் தொங்கினார்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வருந்தி மடிவோரையும் மீட்டிடவே (2) - அந்தக் கல்வாரியில்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sevangi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aninthum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paainthum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Kuruthi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vadinthaavar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thonginaar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Varunthi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madivoraiyum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meetidavae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Antok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kalvariyil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0725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</TotalTime>
  <Words>166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165</cp:revision>
  <dcterms:created xsi:type="dcterms:W3CDTF">2023-03-13T17:37:04Z</dcterms:created>
  <dcterms:modified xsi:type="dcterms:W3CDTF">2023-03-28T19:28:07Z</dcterms:modified>
</cp:coreProperties>
</file>