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அலங்கார வாசலாலே பிரவேசிக்க வந்து நிற்கிறோம்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தெய்வ வீட்டின் நன்மையாலே நிரம்பிட வந்து நிற்கிறோம்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ஆராதிக்க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அன்புகூற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தேவனையே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துதித்திட வந்தோம் தொழுதிட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தூயவர் இயேசுவையே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ஆலயம் செல்லுவதே அது மகிழ்ச்சியை தந்திடுதே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சபையுடனே உம்மை துதித்திடவே கிருபையும் கிடைத்திட்டதே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பலிகளை செலுத்திடவே ஜீவ பலியாக மாறிடவே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மறுரூபத்தின் இதயத்தை தந்தீரே ஸ்தோத்திரம் ஸ்தோத்திரமே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நன்மை செய்தவர்க்கே நன்றி செலுத்துவோமே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எம் காணிக்கையை உம் கரங்களிலே உற்சாகமாய் விதைக்கிறோமே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3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துதிகனம் மகிமையுமே முழுமனதோடு செலுத்துவோமே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சம்பூரண ஆசீர்வாதங்களால் திருப்தியாய் அனுப்பிடுமே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91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</TotalTime>
  <Words>92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163</cp:revision>
  <dcterms:created xsi:type="dcterms:W3CDTF">2023-03-13T17:37:04Z</dcterms:created>
  <dcterms:modified xsi:type="dcterms:W3CDTF">2023-03-28T19:23:25Z</dcterms:modified>
</cp:coreProperties>
</file>