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அளவில்லா ஆனந்தம் நம் தேவன்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மனதோடு ஆராதிக்க ஸ்தலம் ஒன்றை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வாடாத அழியாத மாசற்ற கிரீடத்தை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கரங்களில் பெற்றிடவே ஓடிடுவோம் (2) - அளவில்லா ஆனந்தம்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maasatra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greedathai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நிறைவான வாழ்வினை நம் தேவன்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 உருக்கமாய் உதவிட ஸ்தலம் ஒன்றை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vurukamaai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கரங்களினை உயர்த்தி நன்றி செலுத்திடுவோம்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 மனதோடு நன்றி பலிகள் செலுத்திடுவோம்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சரீரத்தை பலியாக செலுத்திடுவோம்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புத்தியுள்ள ஆராதனை அனுதினமும் செலுத்திடுவோம் - அளவில்லா ஆனந்தம்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ஆராதிக்க ஒன்றுக்கூடி வந்துள்ளோம்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 ஆராதிக்க ஏகமாக சேர்ந்துள்ளோம்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ondrukoodi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vanthullom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yegamaga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sernthullom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2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வசனத்தில் பசியாற ஒன்றுக்கூடி வந்திடுவோம்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விழுந்தாலும் உயிர்ப்பிக்கும் தேவனையே நம்பிடுவோம் (2) - அளவில்லா ஆனந்தம்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pasiyara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ondrukoodi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12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போக்கிடவே வியாதிகள் நீங்கிடவே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பிசாசுகள் துரத்திடவே இயேசுவின் நாமத்தில் கூடிடுவோம்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Pisasugal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8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அவரைக் காணும் அந்நாளும் நெருங்கிடுதே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சபையாக எடுத்துக்கொள்ள பரிசுத்தம் (ஆயத்தம்)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ஆகிடுவோம் (2) - அளவில்லா ஆனந்தம்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M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eduthukolla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ஆவியின் கனியினால் அவங்களை நிரப்பிடுவோம்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ஒளிவீசும் சுடராக அனுதினமும் ஜொலித்திடுவோம் (2)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nirapiduvom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sudaraga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jolithiduvom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360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</TotalTime>
  <Words>270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176</cp:revision>
  <dcterms:created xsi:type="dcterms:W3CDTF">2023-03-13T17:37:04Z</dcterms:created>
  <dcterms:modified xsi:type="dcterms:W3CDTF">2023-03-28T19:36:30Z</dcterms:modified>
</cp:coreProperties>
</file>