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 கர்த்தரையே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ஏகமாய் துதியுங்கள்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நடத்தும் செயல்களெல்லாம்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பார்த்தோரே துதியுங்கள்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வல்லமையாய் கிரியை செய்யும்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வல்லோரைத் துதியுங்கள்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எல்லோரையும் ஏற்றுக்கொள்ளும்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இயேசுவைத் துதியுங்கள்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இராஜாதி இராஜனாம் இயேசுராஜன்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பூமியில் ஆட்சி செய்வார்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அல்லேலூயா, அல்லேலுயா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தேவனைத் துதியுங்கள்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7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தம்புரோடும் வீணையோடும்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கர்த்தரைத் துதியுங்கள்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இரத்ததினால் பாவங்களைப்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போக்கினார் துதியுங்கள்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எக்காளமும் கைத்தாளமும்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முழங்கிடத் துதியுங்கள்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எக்காலமும் மாறாதவர்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இயேசுவைத் துதியுங்கள்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9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சூரியனே சந்திரனே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தேவனைத் துதியுங்கள்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ஒளியதனை எங்கள் உள்ளம்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அளித்தோரைத் துதியுங்கள்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அக்கினியே கல்மழையே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படைத்தோரைத் துதியுங்கள்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அக்கினியாய் கல்மனதை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உடைப்போரைத் துதியுங்கள்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07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பிள்ளைகளே வாலிபரே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தேவனைத் துதியுங்கள்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வாழ்வதனை அவர் பணிக்கே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கொடுத்து நீர் துதியுங்கள்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பெரியவரே பிரபுக்களே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தேவனைத் துதியுங்கள்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செல்வங்களை இயேசுவுக்காய்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செலுத்தியே துதியுங்கள்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82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ஆழ்கடலே சமுத்திரமே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தேவனைத் துதியுங்கள்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அலை அலையாய் ஊழியர்கள்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எழுப்பினார் துதியுங்கள்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தூதர்களே முன்னோடிகளே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தேவனைத் துதியுங்கள்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பரலோகத்தை பரிசுத்தர்கள்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நிரப்புவார் துதியுங்கள்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11284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43</TotalTime>
  <Words>136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177</cp:revision>
  <dcterms:created xsi:type="dcterms:W3CDTF">2023-03-13T17:37:04Z</dcterms:created>
  <dcterms:modified xsi:type="dcterms:W3CDTF">2023-03-28T19:41:13Z</dcterms:modified>
</cp:coreProperties>
</file>