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பாடுவோம்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பாடுவோம்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பாடுவோம்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உலக பாவம் தீர்க்க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குருசில் தொங்கினார்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பாவத்தை போக்கி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நீதியில் வாழ மனிதர்க்கு வாழ்வழித்தார்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 பாடுவோம்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இயேசு உயிர்த்தெழுந்தார்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உயிர்த்தெழுந்தார்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பாதாளம் வென்று மூன்றாம் நாளில்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மரணத்தை ஜெயித்தெழுந்தார்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 பாடுவோம்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இயேசு மீண்டும் வருவார்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மீண்டும் வருவார்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அந்தீம நாட்களில் நியாயத்தீர்ப்புக்காக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மீண்டும் வருவார்</a:t>
            </a:r>
            <a:br>
              <a:rPr lang="ta-IN" sz="3200" dirty="0"/>
            </a:br>
            <a:endParaRPr lang="en-IN" sz="3200" dirty="0"/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658</TotalTime>
  <Words>69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465</cp:revision>
  <dcterms:created xsi:type="dcterms:W3CDTF">2023-03-13T17:37:04Z</dcterms:created>
  <dcterms:modified xsi:type="dcterms:W3CDTF">2024-03-08T08:47:33Z</dcterms:modified>
</cp:coreProperties>
</file>