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துதி மகிமை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இயேசுவுக்கே செலுத்திடுவோம்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 . . . அல்லேலூயா அல்லேலூயா அல்லேலூயா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 . . . அல்லேலூயா அல்லேலூயா அல்லேலூயா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yesuvukae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seluthiduvom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Aah...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alleluiah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Aah...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alleluiah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மோட்சத்தை அடைந்திடவே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பாடுகள் படவேண்டும்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- மோட்சத்தை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பாடுகள் மத்தியில் பரமன் இயேசுவின்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நிலைத்து நிற்க வேண்டும்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- பாடுகள்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அல்லேலூயா துதி மகிமை</a:t>
            </a:r>
            <a:br>
              <a:rPr lang="ta-IN" sz="3200" dirty="0"/>
            </a:br>
            <a:endParaRPr lang="en-IN" sz="3200" dirty="0"/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Motchathai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adainthidavae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Motchathai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ஜெபத்திலே தனித்திருந்து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சித்தம் நிறைவேற்று - ஜெபத்திலே தறித்திருந்து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முடிவு பரியந்தம் அவரில் நிலைத்து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பலனைப் பெற்றுக் கொள் - முடிவு பரியந்தம் அவரில் நிலைத்து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அல்லேலூயா துதி மகிமை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Jebathilae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thanithirunthu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niraivethru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Jebathilae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thanithirunthu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Mudivu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pariyantham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Mudivu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pariyantham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சென்றவர் வந்திடுவார்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அழைத்து சென்றிடவே - சென்றவர் வந்திடுவார்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அவருடன் சென்றிட ஆயத்தமாவோம்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மகிமையில் சேர்ந்திடவே - அவருடன் சென்றிட ஆயத்தமாவோம்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அல்லேலூயா துதி மகிமை</a:t>
            </a:r>
            <a:br>
              <a:rPr lang="ta-IN" sz="3200" dirty="0"/>
            </a:br>
            <a:endParaRPr lang="en-IN" sz="3200" dirty="0"/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Sendravar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vanthiduvaar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sendridavae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Sendravar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sendrida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aayathamaavom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sernthidavae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Avarudan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துதி மகிமை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இயேசுவுக்கே செலுத்திடுவோம்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yesuvukae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seluthiduvom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264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46</TotalTime>
  <Words>227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191</cp:revision>
  <dcterms:created xsi:type="dcterms:W3CDTF">2023-03-13T17:37:04Z</dcterms:created>
  <dcterms:modified xsi:type="dcterms:W3CDTF">2023-06-23T14:46:11Z</dcterms:modified>
</cp:coreProperties>
</file>