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27-05-2023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ta-IN" sz="3200" b="1" i="0" dirty="0">
                <a:effectLst/>
                <a:latin typeface="Latha" panose="020B0604020202020204" pitchFamily="34" charset="0"/>
                <a:cs typeface="Latha" panose="020B0604020202020204" pitchFamily="34" charset="0"/>
              </a:rPr>
              <a:t>அனைத்தையும் அருளிடும்</a:t>
            </a:r>
            <a:br>
              <a:rPr lang="ta-IN" sz="3200" dirty="0">
                <a:latin typeface="Latha" panose="020B0604020202020204" pitchFamily="34" charset="0"/>
                <a:cs typeface="Latha" panose="020B0604020202020204" pitchFamily="34" charset="0"/>
              </a:rPr>
            </a:br>
            <a:r>
              <a:rPr lang="ta-IN" sz="3200" b="1" i="0" dirty="0">
                <a:effectLst/>
                <a:latin typeface="Latha" panose="020B0604020202020204" pitchFamily="34" charset="0"/>
                <a:cs typeface="Latha" panose="020B0604020202020204" pitchFamily="34" charset="0"/>
              </a:rPr>
              <a:t>எனக்கென தந்திடும்</a:t>
            </a:r>
            <a:br>
              <a:rPr lang="ta-IN" sz="3200" dirty="0">
                <a:latin typeface="Latha" panose="020B0604020202020204" pitchFamily="34" charset="0"/>
                <a:cs typeface="Latha" panose="020B0604020202020204" pitchFamily="34" charset="0"/>
              </a:rPr>
            </a:br>
            <a:r>
              <a:rPr lang="ta-IN" sz="3200" b="1" i="0" dirty="0">
                <a:effectLst/>
                <a:latin typeface="Latha" panose="020B0604020202020204" pitchFamily="34" charset="0"/>
                <a:cs typeface="Latha" panose="020B0604020202020204" pitchFamily="34" charset="0"/>
              </a:rPr>
              <a:t>வலக்கரம் என்னை உயர்த்திடும்</a:t>
            </a:r>
            <a:br>
              <a:rPr lang="ta-IN" sz="3200" dirty="0">
                <a:latin typeface="Latha" panose="020B0604020202020204" pitchFamily="34" charset="0"/>
                <a:cs typeface="Latha" panose="020B0604020202020204" pitchFamily="34" charset="0"/>
              </a:rPr>
            </a:br>
            <a:r>
              <a:rPr lang="ta-IN" sz="3200" b="1" i="0" dirty="0">
                <a:effectLst/>
                <a:latin typeface="Latha" panose="020B0604020202020204" pitchFamily="34" charset="0"/>
                <a:cs typeface="Latha" panose="020B0604020202020204" pitchFamily="34" charset="0"/>
              </a:rPr>
              <a:t>என் தேவனே</a:t>
            </a:r>
            <a:br>
              <a:rPr lang="ta-IN" sz="3200" dirty="0">
                <a:latin typeface="Latha" panose="020B0604020202020204" pitchFamily="34" charset="0"/>
                <a:cs typeface="Latha" panose="020B0604020202020204" pitchFamily="34" charset="0"/>
              </a:rPr>
            </a:br>
            <a:endParaRPr lang="en-IN" sz="3200" dirty="0">
              <a:latin typeface="Latha" panose="020B0604020202020204" pitchFamily="34" charset="0"/>
              <a:cs typeface="Latha" panose="020B0604020202020204" pitchFamily="34" charset="0"/>
            </a:endParaRPr>
          </a:p>
          <a:p>
            <a:pPr algn="ctr"/>
            <a:r>
              <a:rPr lang="ta-IN" sz="3200" b="1" i="0" dirty="0">
                <a:effectLst/>
                <a:latin typeface="Latha" panose="020B0604020202020204" pitchFamily="34" charset="0"/>
                <a:cs typeface="Latha" panose="020B0604020202020204" pitchFamily="34" charset="0"/>
              </a:rPr>
              <a:t>யெகோவாயீரே-4</a:t>
            </a:r>
            <a:endParaRPr lang="en-IN" sz="3200" b="1" i="0" dirty="0">
              <a:effectLst/>
              <a:latin typeface="Latha" panose="020B0604020202020204" pitchFamily="34" charset="0"/>
              <a:cs typeface="Latha" panose="020B0604020202020204" pitchFamily="34" charset="0"/>
            </a:endParaRPr>
          </a:p>
          <a:p>
            <a:pPr algn="ctr"/>
            <a:endParaRPr lang="en-IN" sz="3200" b="1" dirty="0">
              <a:latin typeface="Latha" panose="020B0604020202020204" pitchFamily="34" charset="0"/>
              <a:cs typeface="Latha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Anaiththaiyum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arulidum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Enakkena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thanthidum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Valakkaram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uyarththidum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thaevanae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Yekovaayeerae-4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புல்லுல்ல இடங்களில் எந்தனை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நித்தமும் சுகமாய் நடத்திடும்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கழுகினை போல்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சுமந்திடும்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தேவனே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br>
              <a:rPr lang="ta-IN" sz="3200" dirty="0">
                <a:latin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Pullulla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idangalil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Niththamum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sukamaay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nadaththidum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Kalukinai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sumanthidum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thaevanae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59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செட்டையின் நிழலில்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அடைக்கலம்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தீங்குகள் நேராமல் காத்திடும்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கழுகினை போல்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சுமந்திடும்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தேவனே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Settaiyin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nilalil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Ataikkalam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Theengukal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naeraamal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kaaththidum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Kalukinai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sumanthidum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thaevanae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7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சிலுவையில் எந்தன்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நோய்களை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சுமந்தீர் உந்தன் சரீரத்தில்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அங்கே நான் சுகமானேனே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தேவனே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br>
              <a:rPr lang="ta-IN" sz="3200" dirty="0">
                <a:latin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Siluvaiyil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Nnoykalai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Sumantheer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sareeraththil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Angae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sukamaanaenae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thaevanae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44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தேவனால்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பிறந்தவன் எவனுமே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உலகத்தை ஜெயிப்பவன்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மலைகளையும் பதர் ஆக்குமே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தேவனே</a:t>
            </a:r>
            <a:br>
              <a:rPr lang="ta-IN" sz="3200" dirty="0"/>
            </a:br>
            <a:endParaRPr lang="en-IN" sz="3200" dirty="0"/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Thaevanaal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evanumae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Ulakaththai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jeyippavan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Malaikalaiyum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aakkumae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thaevanae</a:t>
            </a:r>
            <a:br>
              <a:rPr lang="en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01998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61</TotalTime>
  <Words>164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Latha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257</cp:revision>
  <dcterms:created xsi:type="dcterms:W3CDTF">2023-03-13T17:37:04Z</dcterms:created>
  <dcterms:modified xsi:type="dcterms:W3CDTF">2023-05-27T17:37:32Z</dcterms:modified>
</cp:coreProperties>
</file>