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51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1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0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4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fpUig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smtClean="0">
                <a:latin typeface="Bamini" pitchFamily="2" charset="0"/>
              </a:rPr>
              <a:t>– 2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Kirubai kirubai kirubai</a:t>
            </a:r>
            <a:b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Deva kirubai - 2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Mgj;jpy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jhq;fpd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Neha;fis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Rfkhf;fpd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- 2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rj;JUit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jfu;j;j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rhj;jhid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Njhw;fbj;j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smtClean="0">
                <a:latin typeface="Bamini" pitchFamily="2" charset="0"/>
              </a:rPr>
              <a:t>– 2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Aapathil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thangina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Noigalai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sugamakina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Sathuruvai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thagartha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Saathaanai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thorkaditha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4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ghtpahd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Nerpj;j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Mtpahy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Nerpj;j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fpUig</a:t>
            </a:r>
            <a:r>
              <a:rPr lang="en-US" sz="3200" b="1" dirty="0" smtClean="0">
                <a:latin typeface="Bamini" pitchFamily="2" charset="0"/>
              </a:rPr>
              <a:t> - 2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ghtpfSf;fha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kupj;J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capu;j;j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ghtk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apf;f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ngyd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fpUig</a:t>
            </a:r>
            <a:r>
              <a:rPr lang="en-US" sz="3200" b="1" dirty="0" smtClean="0">
                <a:latin typeface="Bamini" pitchFamily="2" charset="0"/>
              </a:rPr>
              <a:t> - 2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Paaviyaana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Aaviyaal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Paavigalukaai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jeyika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1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capNuhL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Ug;gJk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cile;J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NghtJk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fpUig</a:t>
            </a:r>
            <a:r>
              <a:rPr lang="en-US" sz="3200" b="1" dirty="0" smtClean="0">
                <a:latin typeface="Bamini" pitchFamily="2" charset="0"/>
              </a:rPr>
              <a:t> - 2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gytPdd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MfhjJk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MrPu;thjk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ngw;Wf;nfhs;tJk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fpUig</a:t>
            </a:r>
            <a:r>
              <a:rPr lang="en-US" sz="3200" b="1" dirty="0" smtClean="0">
                <a:latin typeface="Bamini" pitchFamily="2" charset="0"/>
              </a:rPr>
              <a:t> - 2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irupathum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udainthu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povathum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belaveenan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aagathathum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aasirvatham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pertukolvathum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4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ngyj;jhy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my;y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jpwikahy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my;y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fpUig</a:t>
            </a:r>
            <a:r>
              <a:rPr lang="en-US" sz="3200" b="1" dirty="0" smtClean="0">
                <a:latin typeface="Bamini" pitchFamily="2" charset="0"/>
              </a:rPr>
              <a:t> - 2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fPu;j;jpahy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my;y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ru;tKk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my;y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fpUig</a:t>
            </a:r>
            <a:r>
              <a:rPr lang="en-US" sz="3200" b="1" dirty="0" smtClean="0">
                <a:latin typeface="Bamini" pitchFamily="2" charset="0"/>
              </a:rPr>
              <a:t> - 2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thiramaiyaal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keerthiyaal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sarvamum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771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</TotalTime>
  <Words>32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88</cp:revision>
  <dcterms:created xsi:type="dcterms:W3CDTF">2014-06-05T16:47:32Z</dcterms:created>
  <dcterms:modified xsi:type="dcterms:W3CDTF">2020-04-16T17:39:21Z</dcterms:modified>
</cp:coreProperties>
</file>