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400" b="1" dirty="0">
              <a:latin typeface="Times New Roman" panose="02020603050405020304" pitchFamily="18" charset="0"/>
            </a:endParaRPr>
          </a:p>
          <a:p>
            <a:pPr algn="ctr"/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400" b="1" dirty="0">
              <a:latin typeface="Times New Roman" panose="02020603050405020304" pitchFamily="18" charset="0"/>
            </a:endParaRPr>
          </a:p>
          <a:p>
            <a:pPr algn="ctr"/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நானும் என் வீட்டாரும் உம்மையே நேசிப்போம்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உமக்காய் ஓடுவோம் உந்தன் நாமம் சொல்லுவோம்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Times New Roman" panose="02020603050405020304" pitchFamily="18" charset="0"/>
              </a:rPr>
              <a:t>1.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கைவிடா தெய்வமே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 கருணையின் இமயமே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மெய்யான தீபமே என் வழ்வின் பாக்கியமே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முழங்காற்படியிட்டு முழுவதும் தருகிறேன் (2) – நானும்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எபினேசர் (2) இது வரை உதவினீர்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யெகோவாயீரே எல்லாம் பார்த்துக் கொள்வீர் (2) – முழங்காற்படியிட்டு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யெகோவா ஷம்மா கூடவே இருக்கிறீர்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ஷாலோம் சமாதானம் தருகிறீர் (2) – முழங்காற்படியிட்டு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யெல்ஷடாய் (2) எல்லாம் வல்லவரே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எல்ரோயி (2) என்னைக் காண்பவரே (2) – முழங்காற்படியிட்டு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942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648</TotalTime>
  <Words>102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450</cp:revision>
  <dcterms:created xsi:type="dcterms:W3CDTF">2023-03-13T17:37:04Z</dcterms:created>
  <dcterms:modified xsi:type="dcterms:W3CDTF">2024-03-24T04:29:47Z</dcterms:modified>
</cp:coreProperties>
</file>