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24-03-2024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நாதா நின் திருக்கரத்தில் இசைக் கருவி நான்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நாள்தோறும் பயன்படுத்தும் உந்தன் சித்தம் போல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ஐயா உன்பாதம் என் தஞ்சமே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அனுதினம் ஓடி வந்தேன்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ஆனந்தமே அதிசயமே –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நாதா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எங்கே நான் போக உம் சித்தமோ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அங்கே நான் சென்றிடுவேன்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நாமத்தில் ஜெயம் எடுப்பேன் - நான்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நாதா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புதுப்பாடல் தந்து ஆசீர்வதியும்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பரவசமாகிடுவேன்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எக்காளம் நான் ஊதிடுவேன்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நாதா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நிந்தைகள் நெருக்கம் துன்பங்களில்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துதி பாடி மகிழ்ந்திருப்பேன்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கிருபை ஒன்றே போதுமைய்யா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நாதா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941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648</TotalTime>
  <Words>83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460</cp:revision>
  <dcterms:created xsi:type="dcterms:W3CDTF">2023-03-13T17:37:04Z</dcterms:created>
  <dcterms:modified xsi:type="dcterms:W3CDTF">2024-03-24T08:23:55Z</dcterms:modified>
</cp:coreProperties>
</file>