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நடந்ததெல்லாம் நன்மைக்கே நன்மைக்கே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செல்லி மகிழ்வேன் இன்றைக்கே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நடப்பதெல்லாம் நன்மைக்கே நன்மைக்கே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சொல்லி மகிழ்வேன் இன்றைக்கு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Nadanthathellaam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inraikkae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Nadappathellaam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inraikku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நன்றி(2) எல்லாம் நன்மைக்கே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தீமைகளை நன்மையாக மாற்றினீர்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துன்பங்களை இன்பமாக மாற்றினீர்;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சிலுவைதனை அனுமதித்தீர்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சிந்தைதனை மாற்றினீர்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anumathiththeer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Sinthaithanai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உள்ளான மனிதனை புதிதாக்கி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உடைத்து உருமாற்றி நடத்துகிறீர்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puthithaakki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urumaatti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nadaththukireer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என் கிருபை உனக்குப் போதும் என்றீர்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பெலவீனத்தில் என் பெலன் என்றீர்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pelaveenaththil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6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தாங்கிடும் பெலன் தந்தீர்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தப்பிச் செல்ல வழிசெய்தீர்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4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5.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Thappich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valiseytheer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விசுவாசப்புடமிட்டீர்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பொன்னாக விளங்கச் செய்தீர்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Visuvaasappudamittir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Ponnaaka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4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கசப்புக்களை மாற்றி விட்டீர்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மன்னிக்கும் மனம் தந்தீர்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Kasappukkalai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52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822</TotalTime>
  <Words>193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468</cp:revision>
  <dcterms:created xsi:type="dcterms:W3CDTF">2023-03-13T17:37:04Z</dcterms:created>
  <dcterms:modified xsi:type="dcterms:W3CDTF">2024-03-24T11:21:35Z</dcterms:modified>
</cp:coreProperties>
</file>