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நல்லவரே இயேசு தேவா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நன்மையினால் முடி சூட்டி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கிருபைகளை பொழிந்திடுவீர்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என்றென்றுமாய் நடத்திடுவீர்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உம்முடைய பரிசுத்தமாம் வீட்டின் நன்மையால்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திருப்தியாக்கியே தினம் நடத்துமே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தேவா உம்மை நான் என்றும் துதிப்பேன்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நல்லவரே இயேசு தேவா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நன்மையினால் முடி சூட்டி</a:t>
            </a:r>
            <a:br>
              <a:rPr lang="ta-IN" sz="3200" dirty="0"/>
            </a:b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தடுமாறும் வேளையிலும் உம் சித்தம் செய்திட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பாதை காட்டினீரே என்றும் ஸ்த்தோத்திரம்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தேவா உம்மை நான் என்றும் துதிப்பேன்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நல்லவரே இயேசு தேவா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3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இதுவரை நடத்திவந்த உமது நன்மையே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என்றும் மறவேனே நன்றி இயேசுவே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தேவா உம்மை நான் என்றும் துதிப்பேன்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நல்லவரே இயேசு தேவா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994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நல்லவரே இயேசு தேவா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நன்மையினால் முடி சூட்டி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76762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823</TotalTime>
  <Words>92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475</cp:revision>
  <dcterms:created xsi:type="dcterms:W3CDTF">2023-03-13T17:37:04Z</dcterms:created>
  <dcterms:modified xsi:type="dcterms:W3CDTF">2024-03-24T11:58:56Z</dcterms:modified>
</cp:coreProperties>
</file>