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நள்ளிரவினில் பனிவேலையில்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பரன் இயேசு மண்ணில் உதித்தார்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மாந்தர் யாவரும் மீட்பை பெறவே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மகிபன் இயேசு பாலன் பிறந்தார்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Nalliravinil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Panivelaiyil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uthithaar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Maanthar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yaavarum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meetpai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peravae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Magipan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அல்லேலூயா அல்லேலூயா பாடுவோம்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ஆனந்த கீதம் பாடுவோம்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சமாதானம் எங்கும் பெருகிடவே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மன்னன் இயேசு பிறந்தார்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Halleluiah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halleluiah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paaduvom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geetham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paaduvom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Samathanam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perugidavae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பெத்தலையில் பிறந்தாரே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முன்னணையில் பிறந்தாரே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வான்தூதர் பாட சேனைகள் கூட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மகிபன் இயேசு பிறந்தார்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Bethalaiyil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Munnanaiyil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Vaanthuthar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senaigal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Magipan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piranthaar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கன்னிமரி பாலனாய்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விந்தையாய் வந்தவரே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கண்மணியே விண்மணியே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கருத்துடன் பாடிடுவோம்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Kannimari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balanaai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Vinthaiyaai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Kanmaniyae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vinmaniyae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karuthudan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paadiduvom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441-5613-8F58-2881-A1224FA41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6866DD33-6E86-E390-A834-19D66455F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ஏழ்மையின் கோலமாய்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தாழ்மையின் ரூபமாய்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பாவங்கள் போக்க பாவியை மீட்க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பாலன் இயேசு பிறந்தார்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Yelmaiyin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kolamaai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Thaalmaiyin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roopamaai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meetka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piranthaar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94045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713</TotalTime>
  <Words>146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652</cp:revision>
  <dcterms:created xsi:type="dcterms:W3CDTF">2023-03-13T17:37:04Z</dcterms:created>
  <dcterms:modified xsi:type="dcterms:W3CDTF">2024-12-24T03:48:25Z</dcterms:modified>
</cp:coreProperties>
</file>