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சூழ்ந்த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மௌனம் பேசும்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நடுவானில் வெளிச்சம்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நட்சத்திர கூட்டம் (2)</a:t>
            </a:r>
            <a:endParaRPr lang="en-IN" sz="3200" dirty="0"/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ssolntha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Naduvaanil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Natchathira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ஓஒஒ. நம் தேவன் பிறந்தார்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ஓஒஒ. நம் மன்னன் பிறந்தார் (2) – இருள்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Nam mannan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இரவிலே மேய்ப்பர்கள் புல்வெளியில் தூங்கவே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தோன்றினான் தூதனே நல்ல சேதி சொல்லவே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கிறிஸ்து என்னும் இரட்சகர்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உங்களின் கர்த்தா தாவீது ஊரிலே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 செய்தி நல்ல செய்தி அன்று – இருள்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pulveliyil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Thonthrinaan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iratchagar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ஏசாயா தீர்க்கன் தீர்க்கமாய் உரைப்பார்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அடையாளம் கொடுப்பார்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கன்னி கர்ப்பவதியாகி குமாரனைப் பெறுவார்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அவனுக்கு இமானுவேல் என்று பெயரிடுவாய்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theergan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theergamaai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karpavathiyaagi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kumaaranai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imanuvael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peyariduvaai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ஞானியர் மூவரும் பரிசுகள் ஏந்தியே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முன்னனையில் இயேசுவை பயத்துடனே பணிந்தனர்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உயிரை பரிசாய் தந்த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இங்கு நீயும் வைத்து பணிகின்றாய்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உன்னில் அவர் பிறக்க இடம் உண்டு – இருள்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Ni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yaaneyar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yesivai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payathudanae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paniginraai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375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661</TotalTime>
  <Words>229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509</cp:revision>
  <dcterms:created xsi:type="dcterms:W3CDTF">2023-03-13T17:37:04Z</dcterms:created>
  <dcterms:modified xsi:type="dcterms:W3CDTF">2024-03-30T07:23:51Z</dcterms:modified>
</cp:coreProperties>
</file>