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நமக்கொரு பாலகன் பிறந்தார்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நமக்கெனவே கொடுக்கப்பட்டார்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கர்த்தத்துவம் அவர் தோல் மேல் இருக்கும்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அதிசயமானவர்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ஆலோசனை கர்த்தர்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எனும் நாமம் உடையவரே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ஏதேனிலெ உண்டானதோர்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பாவத்தின் கரை நீக்க பிறந்தார்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கல்வாரியில் பலியாகவே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காருண்ய தேவன் பிறந்தார் - 2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சீயோனிலும் யூதாவிலும்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தாலாட்டும் ஒரு பாடல் கேட்கும்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இயேசுவின் பெயர் கேட்டதும்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முள் கூட பூவாக பூக்கும் - 2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6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826</TotalTime>
  <Words>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492</cp:revision>
  <dcterms:created xsi:type="dcterms:W3CDTF">2023-03-13T17:37:04Z</dcterms:created>
  <dcterms:modified xsi:type="dcterms:W3CDTF">2024-03-24T12:55:06Z</dcterms:modified>
</cp:coreProperties>
</file>