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நம்பிக்கையுடைய சிறைகளே அரணுக்கு திரும்புங்கள்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ரெட்டிப்பானதை தருகிறார் இன்றைக்கு திரும்புங்கள் - 2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 விலக்கப்பட்ட உன் ஸ்தானத்திற்க்கே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மறுபடியும் உன்னை அழைக்கின்றார்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500" b="1" i="0" dirty="0" err="1">
                <a:effectLst/>
                <a:latin typeface="Arial" panose="020B0604020202020204" pitchFamily="34" charset="0"/>
              </a:rPr>
              <a:t>Nambikkaiyudaiya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siraihalae</a:t>
            </a:r>
            <a:br>
              <a:rPr lang="en-IN" sz="3500" dirty="0"/>
            </a:br>
            <a:r>
              <a:rPr lang="en-IN" sz="3500" b="1" i="0" dirty="0" err="1">
                <a:effectLst/>
                <a:latin typeface="Arial" panose="020B0604020202020204" pitchFamily="34" charset="0"/>
              </a:rPr>
              <a:t>Aranukku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thirumbungal</a:t>
            </a:r>
            <a:br>
              <a:rPr lang="en-IN" sz="3500" dirty="0"/>
            </a:br>
            <a:r>
              <a:rPr lang="en-IN" sz="3500" b="1" i="0" dirty="0" err="1">
                <a:effectLst/>
                <a:latin typeface="Arial" panose="020B0604020202020204" pitchFamily="34" charset="0"/>
              </a:rPr>
              <a:t>Rettippaanadhai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Tharugiraar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Indraikku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Thirumbungal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- 2</a:t>
            </a:r>
            <a:br>
              <a:rPr lang="en-IN" sz="3500" dirty="0"/>
            </a:br>
            <a:br>
              <a:rPr lang="en-IN" sz="3500" dirty="0"/>
            </a:br>
            <a:r>
              <a:rPr lang="en-IN" sz="3500" b="1" i="0" dirty="0">
                <a:effectLst/>
                <a:latin typeface="Arial" panose="020B0604020202020204" pitchFamily="34" charset="0"/>
              </a:rPr>
              <a:t>Ne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Vilakapatta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un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sthaanathirkae</a:t>
            </a:r>
            <a:br>
              <a:rPr lang="en-IN" sz="3500" dirty="0"/>
            </a:br>
            <a:r>
              <a:rPr lang="en-IN" sz="3500" b="1" i="0" dirty="0" err="1">
                <a:effectLst/>
                <a:latin typeface="Arial" panose="020B0604020202020204" pitchFamily="34" charset="0"/>
              </a:rPr>
              <a:t>Marubadiyum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Unnai</a:t>
            </a:r>
            <a:r>
              <a:rPr lang="en-IN" sz="35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</a:rPr>
              <a:t>Azhaikindraar</a:t>
            </a:r>
            <a:endParaRPr lang="en-I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சொல்லிற்ற நல்வார்த்தை நிறைவேற்றினார்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யுடலையா (4) அரணுக்கு திரும்புவோம்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யுடலையா (4) கர்த்தரை உயர்த்துவோம் – 4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Sollitra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Aliyah (4)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Aranukku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Thirumbuvoam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Aliyah (4)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கொள்ளை கொண்ட உன் பட்டணத்தை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மறுபடியும் குடியேற்றுவார்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இராஜாக்கள் உன்னை தேடிவர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வாசலை ராப்பகல் திறந்துவைப்பார்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அவர் சொல்லிற்ற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Konda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Pattanathai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Marubadiyum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Kudiyetruvaar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Raajaakkal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Thedivara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Raappagal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Thirandhuvaipaar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Sollitra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ஒடுக்கினோரை குனியச்செய்வார்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பரியாசம் செய்தோரை பணியச்செய்வார் - உன்னை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சந்துருவின் வாசல்களை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மேட்கொள்ளும் கிருபையை உனக்கு தந்தார்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அவர் சொல்லிற்ற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Odukinorai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Kuniyacheivaar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Pariyasam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Seithorai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Paniyaseivaar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Metkollum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Sollitra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தேசத்திலே கொடுமையில்லை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அழிவை உன் எல்லையில் கேட்பதில்லை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இரட்சிப்பை உனக்கு மதிலாக்கினார்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வாசலை துதியாக்கினார்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அவர் சொல்லிற்ற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Dhesathilae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Kodumayillai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Kaetpadhillai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Madhilaakkinaar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Thudhiyaakkinaar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Sollitra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644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853</TotalTime>
  <Words>225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498</cp:revision>
  <dcterms:created xsi:type="dcterms:W3CDTF">2023-03-13T17:37:04Z</dcterms:created>
  <dcterms:modified xsi:type="dcterms:W3CDTF">2024-03-24T13:25:37Z</dcterms:modified>
</cp:coreProperties>
</file>