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நன்றிப்பலிபீடம் கட்டுவோம்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நல்ல தெய்வம் நன்மை செய்தார்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செய்த நன்மை ஆயிரங்கள்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சொல்லிச் சொல்லி பாடுவேன்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தகப்பனே நன்மை செய்தீரே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ஜீவன் தந்து நீர் அன்புகூர்ந்தீர்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பாவம் நீங்கிட கழுவி விட்டீர்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உமக்கென்று வாழ பிரித்தெடுத்து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உமது ஊழியம் செய்ய வைத்தீர் - நன்றி தகப்பனே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பார்க்கும் கண்களை தந்தீரய்யா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பாடும் உதடுகள் தந்தீரய்யா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உழைக்கும் கரங்களை தந்தீரய்யா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ஓடும் கால்களைத் தந்தீரய்யா - நன்றி தகப்பனே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நல்ல குடும்பம் நீர் தந்தீரய்யா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செல்ல பிள்ளைகள் தந்தீரய்யா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அணைக்கும் கணவனை தந்தீரய்யா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அன்பு மனைவியை தந்தீரய்யா - நன்றி தகப்பனே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264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650</TotalTime>
  <Words>83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467</cp:revision>
  <dcterms:created xsi:type="dcterms:W3CDTF">2023-03-13T17:37:04Z</dcterms:created>
  <dcterms:modified xsi:type="dcterms:W3CDTF">2024-03-29T15:42:31Z</dcterms:modified>
</cp:coreProperties>
</file>