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 பலி நன்றி பலி நல்லவரே உமக்குத்தான்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அதிகாலை ஆனந்தமே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அப்பா உன் திருப்பாதமே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நேற்றைய துயரம் எல்லாம் இன்று மறைந்ததையா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நிம்மதி பிறந்ததையா அது நிரந்தரமானதையா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கோடி கோடி நன்றி டாடி (2)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இரவெல்லாம் காத்தீர் இன்னும் ஒர் நாள் தந்தீர்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மறவாத என் நேசரே உறவாடி மகிழ்ந்திடுவேன்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ஊழியம் செய்வதற்கு உற்சாகம் தந்தீரய்யா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ஓடி ஓடி உழைப்பதற்கு உடல் சுகம் தந்தீரய்யா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650</TotalTime>
  <Words>68</Words>
  <Application>Microsoft Office PowerPoint</Application>
  <PresentationFormat>Widescreen</PresentationFormat>
  <Paragraphs>19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461</cp:revision>
  <dcterms:created xsi:type="dcterms:W3CDTF">2023-03-13T17:37:04Z</dcterms:created>
  <dcterms:modified xsi:type="dcterms:W3CDTF">2024-03-29T15:38:47Z</dcterms:modified>
</cp:coreProperties>
</file>