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பலிகள் செலுத்தியே நாங்கள்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ஆலயம் கூடி வந்தோம்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 பலிகள் செலுத்தியே நாங்கள்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போற்ற வந்தோம்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செய்த நன்மைக்காக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செலுத்த வந்தோம்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நம்மை மறவா அவர்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எண்ணியே துதிக்க வந்தோம்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 Black" panose="020B0A040201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 Black" panose="020B0A04020102020204" pitchFamily="34" charset="0"/>
              </a:rPr>
              <a:t>Karthar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Seitha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Nanmaikkaga</a:t>
            </a:r>
            <a:br>
              <a:rPr lang="en-IN" sz="3200" dirty="0">
                <a:latin typeface="Arial Black" panose="020B0A04020102020204" pitchFamily="34" charset="0"/>
              </a:rPr>
            </a:br>
            <a:r>
              <a:rPr lang="en-IN" sz="3200" b="1" i="0" dirty="0" err="1">
                <a:effectLst/>
                <a:latin typeface="Arial Black" panose="020B0A04020102020204" pitchFamily="34" charset="0"/>
              </a:rPr>
              <a:t>Nandri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Selutha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Vanthom</a:t>
            </a:r>
            <a:br>
              <a:rPr lang="en-IN" sz="3200" dirty="0">
                <a:latin typeface="Arial Black" panose="020B0A04020102020204" pitchFamily="34" charset="0"/>
              </a:rPr>
            </a:br>
            <a:r>
              <a:rPr lang="en-IN" sz="3200" b="1" i="0" dirty="0" err="1">
                <a:effectLst/>
                <a:latin typeface="Arial Black" panose="020B0A04020102020204" pitchFamily="34" charset="0"/>
              </a:rPr>
              <a:t>Nammai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marava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Avar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Kirubai</a:t>
            </a:r>
            <a:br>
              <a:rPr lang="en-IN" sz="3200" dirty="0">
                <a:latin typeface="Arial Black" panose="020B0A04020102020204" pitchFamily="34" charset="0"/>
              </a:rPr>
            </a:br>
            <a:r>
              <a:rPr lang="en-IN" sz="3200" b="1" i="0" dirty="0" err="1">
                <a:effectLst/>
                <a:latin typeface="Arial Black" panose="020B0A04020102020204" pitchFamily="34" charset="0"/>
              </a:rPr>
              <a:t>Enniyae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Thuthikka</a:t>
            </a:r>
            <a:r>
              <a:rPr lang="en-IN" sz="3200" b="1" i="0" dirty="0">
                <a:effectLst/>
                <a:latin typeface="Arial Black" panose="020B0A04020102020204" pitchFamily="34" charset="0"/>
              </a:rPr>
              <a:t> </a:t>
            </a:r>
            <a:r>
              <a:rPr lang="en-IN" sz="3200" b="1" i="0" dirty="0" err="1">
                <a:effectLst/>
                <a:latin typeface="Arial Black" panose="020B0A04020102020204" pitchFamily="34" charset="0"/>
              </a:rPr>
              <a:t>Vanthom</a:t>
            </a:r>
            <a:br>
              <a:rPr lang="en-IN" sz="3200" dirty="0">
                <a:latin typeface="Arial Black" panose="020B0A040201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உடன்படிக்கை எனக்குத்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உந்தனின் பிள்ளையாய் தெரிந்தெடுத்தீர்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மரணத்தின் விளிம்பில் நின்ற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ஜீவனின் பாதையில் திருப்பி விட்டீர்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4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Udanpadikkai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Enakkuth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Thandhu</a:t>
            </a:r>
            <a:br>
              <a:rPr lang="en-IN" sz="2400" dirty="0"/>
            </a:br>
            <a:r>
              <a:rPr lang="en-IN" sz="2400" b="1" i="0" dirty="0" err="1">
                <a:effectLst/>
                <a:latin typeface="Arial" panose="020B0604020202020204" pitchFamily="34" charset="0"/>
              </a:rPr>
              <a:t>Undhanin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Pillaiyaai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Therinthedutheer</a:t>
            </a:r>
            <a:br>
              <a:rPr lang="en-IN" sz="2400" dirty="0"/>
            </a:br>
            <a:r>
              <a:rPr lang="en-IN" sz="2400" b="1" i="0" dirty="0" err="1">
                <a:effectLst/>
                <a:latin typeface="Arial" panose="020B0604020202020204" pitchFamily="34" charset="0"/>
              </a:rPr>
              <a:t>Maranathin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Vilimbil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Nindra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Ennai</a:t>
            </a:r>
            <a:br>
              <a:rPr lang="en-IN" sz="2400" dirty="0"/>
            </a:br>
            <a:r>
              <a:rPr lang="en-IN" sz="2400" b="1" i="0" dirty="0" err="1">
                <a:effectLst/>
                <a:latin typeface="Arial" panose="020B0604020202020204" pitchFamily="34" charset="0"/>
              </a:rPr>
              <a:t>Jeevanin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Paathaiyil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Thiruppi</a:t>
            </a:r>
            <a:r>
              <a:rPr lang="en-IN" sz="24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400" b="1" i="0" dirty="0" err="1">
                <a:effectLst/>
                <a:latin typeface="Arial" panose="020B0604020202020204" pitchFamily="34" charset="0"/>
              </a:rPr>
              <a:t>Vittir</a:t>
            </a:r>
            <a:br>
              <a:rPr lang="ta-IN" sz="28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வாதைகள் என்னை சூழ்ந்தபோது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செட்டைகளாலே எனை மறைத்தீர்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பாதைகள் எல்லாம் காக்கும்படி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தூதர்கள் அனுப்பி உதவி செய்தீர்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Vaathaigal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Soozhnthapodhu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Settaigalaale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Maraitheer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Paathaigal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Kaakkumpadi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Thoodhargal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Anuppi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Udhavi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Seitheer</a:t>
            </a: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தேவைகள் நெருக்கி நின்றபோது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அற்புதமாகப் பெருக வைத்தீர்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கண்ணீரின் பாதையில் திகைத்தபோது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கண்மணியே என்று என்னை அழைத்தீர்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Devaigal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Nerukki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Nindra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Podhu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Arputhamaga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Peruga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Vaitheer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Kanneerin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Paathaiyil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Thigaithapodhu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Kanmaniyae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Azhaitheer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183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36</cp:revision>
  <dcterms:created xsi:type="dcterms:W3CDTF">2023-03-13T17:37:04Z</dcterms:created>
  <dcterms:modified xsi:type="dcterms:W3CDTF">2023-04-22T17:07:01Z</dcterms:modified>
</cp:coreProperties>
</file>