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என்று சொல்லுவோம்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 தேவன் கிருபை செய்தார் (2)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நன்மைகளை நினைத்துக் 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நன்றியுள்ள துதியுடன்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இயேசையா (2) - நன்றி என்று</a:t>
            </a: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ஜீவனை தந்தீர் உமக்கு நன்றியப்பா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பாவத்தை சுமந்தீர் உமக்கு நன்றியப்பா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 நோய்களை எல்லாம் முறியடித்தீரே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வாழ்க்கையை தந்து நல்ல சந்தோஷம் தந்தீர்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நன்மைகளை நினைத்துக்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பேர் சொல்லி அழைத்தீர் உமக்கு நன்றியப்பா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அன்பை அள்ளித் தந்தீர் உமக்கு நன்றியப்பா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வாலாக்காமல் தலையாக்கினீர்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கீழாக்காமல் மேலாக்கினீர்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நன்மைகளை நினைத்துக்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வெண்கல கதவுகள் உடைத்து விட்டீரே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இரும்பு தாழ்ப்பாக்கள் முறித்து விட்டீரெ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 பொக்கிஷங்களை நல்ல ஆசீர்வாதத்தை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 தந்தீரே அநாதி பாசத்தால்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நன்மைகளை நினைத்துக்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பரலோகில்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என்னையும் நீர் கொண்டு செல்லுவீர்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பிதாவின் மகிமையில் என்னை உட்கார வைப்பீர்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நோய்களும் இல்லை சாப பேயும் அங்கில்லை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 உன்னை வழி நடத்திடுவார்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நன்மைகளை நினைத்துக்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9731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651</TotalTime>
  <Words>155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475</cp:revision>
  <dcterms:created xsi:type="dcterms:W3CDTF">2023-03-13T17:37:04Z</dcterms:created>
  <dcterms:modified xsi:type="dcterms:W3CDTF">2024-03-29T15:47:57Z</dcterms:modified>
</cp:coreProperties>
</file>