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நன்றி மறந்தேன் நீர் செய்த நன்மை மறந்தேன்</a:t>
            </a:r>
            <a:br>
              <a:rPr lang="ta-IN" sz="2800" dirty="0"/>
            </a:br>
            <a:r>
              <a:rPr lang="ta-IN" sz="2800" b="1" dirty="0"/>
              <a:t>பாவியாம் என்னை இரட்சித்த அன்பை மறந்தேன்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maranthaen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seytha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nanmai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maranthaen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paaviyaam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iratchiththa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anpai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maranthaen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உம்மை விட்டு தூரம் போனேன்</a:t>
            </a:r>
            <a:br>
              <a:rPr lang="ta-IN" sz="2800" dirty="0"/>
            </a:br>
            <a:r>
              <a:rPr lang="ta-IN" sz="2800" b="1" dirty="0"/>
              <a:t>உம கரம் பிடித்ததே</a:t>
            </a:r>
            <a:br>
              <a:rPr lang="ta-IN" sz="2800" dirty="0"/>
            </a:br>
            <a:r>
              <a:rPr lang="ta-IN" sz="2800" b="1" dirty="0"/>
              <a:t>உந்தன் அன்பை என்ன சொல்ல என் தெய்வமே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thooram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ponaen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karam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pitiththathae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anpai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solla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theyvamae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நன்றி ஐயா…. இயேசுவே நன்றி</a:t>
            </a:r>
            <a:br>
              <a:rPr lang="ta-IN" sz="2800" dirty="0"/>
            </a:br>
            <a:r>
              <a:rPr lang="ta-IN" sz="2800" b="1" dirty="0"/>
              <a:t>தேற்றரவாளனே உமக்கே நன்றி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….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Thaettaravaalanae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A36EB-557E-02BE-2B5F-E0293115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F0FE064-74B8-CF58-9245-17D5CF2F8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பாவி என்றென்னை தள்ளி விடாமல்</a:t>
            </a:r>
            <a:br>
              <a:rPr lang="ta-IN" sz="2800" dirty="0"/>
            </a:br>
            <a:r>
              <a:rPr lang="ta-IN" sz="2800" b="1" dirty="0"/>
              <a:t>அணைத்து கொண்டீர் என் தெய்வமே</a:t>
            </a:r>
            <a:br>
              <a:rPr lang="ta-IN" sz="2800" dirty="0"/>
            </a:br>
            <a:r>
              <a:rPr lang="ta-IN" sz="2800" b="1" dirty="0"/>
              <a:t>- நன்றி ஐயா….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Paavi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entennai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thalli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vidaamal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Annaiththu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konnteer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theyvamae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87335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B3B8C-716E-7035-6C08-6353B6C72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63056DCC-CB18-060A-F25C-E81F99CE8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தனிமையிலே துவண்டபோது துணையாக வந்தீர்</a:t>
            </a:r>
            <a:br>
              <a:rPr lang="ta-IN" sz="2800" dirty="0"/>
            </a:br>
            <a:r>
              <a:rPr lang="ta-IN" sz="2800" b="1" dirty="0"/>
              <a:t>தாயிலும் அன்பு வைத்தீர் என் தெய்வமே</a:t>
            </a:r>
            <a:br>
              <a:rPr lang="ta-IN" sz="2800" dirty="0"/>
            </a:br>
            <a:r>
              <a:rPr lang="ta-IN" sz="2800" b="1" dirty="0"/>
              <a:t>- நன்றி ஐயா….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Thanimaiyilae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thuvanndapothu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thunnaiyaaka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vantheer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Thaayilum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anpu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vaiththeer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theyvamae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879640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720</TotalTime>
  <Words>130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673</cp:revision>
  <dcterms:created xsi:type="dcterms:W3CDTF">2023-03-13T17:37:04Z</dcterms:created>
  <dcterms:modified xsi:type="dcterms:W3CDTF">2025-06-26T04:30:36Z</dcterms:modified>
</cp:coreProperties>
</file>