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நன்றியுள்ள இருதயத்தோடே நான் வருகிறேன்-4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Nandriulla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iruthayathodae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varugiraen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- 4</a:t>
            </a:r>
            <a:br>
              <a:rPr lang="ta-IN" sz="3200" dirty="0"/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வார்த்தை(யும்) உண்மையுள்ளது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வாழ்வை(யும்) எனக்கு தந்தது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வார்த்தையால் நான் வாழ்கிறேன்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துவக்கம் தந்தவரே-2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நன்றியுள்ள-2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(yum)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(yum)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thanthavarae-2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Nandriulla-2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வாக்குப்பண்ணினவர் உண்மையுள்ளவர்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சொன்னதை செய்து முடிப்பவர்-2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Vakkupaninavar unmaiyullavar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Sonathai seithu mudipavar-2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மலைகளோ பெயர்ந்து விலகினாலும்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பர்வதங்கள் நிலை மாறினாலும்-2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சமாதானத்தின் உடன்படிக்கை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ஒருபோதும் மாறாதென்றீர்-2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வாக்குப்பண்ணினவர்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vilaginaalum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maarinaalum-2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udanpadikai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maraathenreer-2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Vakkupaninavar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புதிய காரியங்கள் செய்வேன்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வாக்குத்தத்தங்கள் எனக்கு தந்தீர்-2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வருடங்களை நன்மையால்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முடிசூட்டி நடத்துகின்றீர்(நடத்திடுவீர்)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thantheer-2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Varudangalai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nadathukinreer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)-2</a:t>
            </a:r>
            <a:br>
              <a:rPr lang="ta-IN" sz="3200" dirty="0"/>
            </a:b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655</TotalTime>
  <Words>151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498</cp:revision>
  <dcterms:created xsi:type="dcterms:W3CDTF">2023-03-13T17:37:04Z</dcterms:created>
  <dcterms:modified xsi:type="dcterms:W3CDTF">2024-03-29T16:22:25Z</dcterms:modified>
</cp:coreProperties>
</file>