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நன்றியோடு நான் துதி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எனக்காய் நீர் செய்திட்ட நன்மைக்காய்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நன்றி கூறுவேன் நான்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எண்ணடங்கா நன்மைகள் யாவையும்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எனகளித்திடும் நாதனே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நினைக்காத நன்மைகள் அளிப்பவரே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உமக்கென்றுமே துதியே – 2 (…நன்றியோடு நான்)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Ennadangaa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Enakkaliththidum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Azhippavare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Umakkendrume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சத்ய தெய்வத்தின் ஏக மைந்தனே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விசுவாசிப்பேன் உம்மையே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வரும் காலம் முழுவதும் உம்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வரங்கள் பொழிந்திடுமே – 2 (…நன்றியோடு)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Sathya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Yegamaindhane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Visuvaasippen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Muzhuvadhum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Pozhindhidume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முழங்கால்கள் யாவும் முடங்குமே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திவ்ய பிரசன்னத்தினால்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முற்று முடியா என்னையும்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உமக்கென்றுமே துதியே – 2 (…நன்றியோடு)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Muzhang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Mudangume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Prasannaththinaal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Umakkendrume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FC3E2-12AC-60FA-6555-2C587EDC9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106524-964F-AE28-0857-455B71BC7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கலங்காதே திகையாதே என்றவரே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காத்து நடத்திடுவீர்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 போல் என்னையும்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கரை சேர்த்திட வந்திடுவீர் – 2 (…நன்றியோடு)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Kalangaadhe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Thigaiyaadhe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632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236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661</cp:revision>
  <dcterms:created xsi:type="dcterms:W3CDTF">2023-03-13T17:37:04Z</dcterms:created>
  <dcterms:modified xsi:type="dcterms:W3CDTF">2024-12-10T17:00:35Z</dcterms:modified>
</cp:coreProperties>
</file>