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நட்சத்ரம் வானிலே கண்டேன்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 விசித்ர கதை சொல்ல கேட்டேன் கேட்டேன்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இரட்சகர் இயேசுவின் பாதம் பனிந்து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பொன் வெள்ளை போலமும் கண்டேன் கண்டேன்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மந்தையை ராவினில் காத்தேன் காத்தேன்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விந்தையாய் தூதர்கள் தோன்ற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சிந்தையை கவர்ந்த சுந்தர பாலனை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பெத்லகேம் ஊர் சென்று பார்த்தேன் பார்த்தேன்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சாலேமின் மீட்புக்காய் காத்திருந்தேன்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ஆலயத்தில் அவரை காண பெற்றேன்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குமாரனை கைகளில் ஏந்தி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மாசமாதானமும் பெற்றேன் பெற்றேன்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662</TotalTime>
  <Words>61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513</cp:revision>
  <dcterms:created xsi:type="dcterms:W3CDTF">2023-03-13T17:37:04Z</dcterms:created>
  <dcterms:modified xsi:type="dcterms:W3CDTF">2024-03-30T07:30:53Z</dcterms:modified>
</cp:coreProperties>
</file>