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இல்லாத நாள் எல்லாம் நாளாகுமா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இல்லாத வாழ்வெல்வாம் வாழ்வாகுமா (2)</a:t>
            </a:r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உயிரின் ஊற்றே நீ ஆவாய்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உண்மையின் வழியே நீ ஆவாய்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உறவின் பிறப்பே நீ ஆவாய்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உள்ளத்தின் மகிழ்வே நீ ஆவாய் (2) - நீர் இல்லாத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எனது ஆற்றலும் நீ ஆவாய்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எனது வலிமையும் நீ ஆவாய்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எனது அரணும் நீ ஆவாய்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எனது கோட்டையும் ஆவாய் (2) - நீர் இல்லாத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எனது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நினைவும் நீ ஆவாய்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எனது மொழியும் நீ ஆவாய்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எனது மீட்பும் நீ ஆவாய்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எனது உயிர்ப்பும் நீ ஆவாய் (2) - நீர் இல்லாத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854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663</TotalTime>
  <Words>97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523</cp:revision>
  <dcterms:created xsi:type="dcterms:W3CDTF">2023-03-13T17:37:04Z</dcterms:created>
  <dcterms:modified xsi:type="dcterms:W3CDTF">2024-03-30T07:44:19Z</dcterms:modified>
</cp:coreProperties>
</file>