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4" r:id="rId5"/>
    <p:sldId id="263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நீங்க போதும் இயேசப்பா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உங்க சமூகம் எனக்கப்பா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Neenga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poadhum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yaesappaa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Unga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samoogam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enakkappaa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endParaRPr lang="en-IN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r>
              <a:rPr lang="ta-IN" sz="3200" b="1" i="0" dirty="0">
                <a:effectLst/>
                <a:latin typeface="Times New Roman" panose="02020603050405020304" pitchFamily="18" charset="0"/>
              </a:rPr>
              <a:t>எத்தனை இன்பமே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உந்தன் சமூகமே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உள்ளமும் உடலுமே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உமக்காய் ஏங்குதே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marL="742950" indent="-742950" algn="ctr">
              <a:buAutoNum type="arabicPeriod"/>
            </a:pP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Eththanai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inbamae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Undhan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samookamae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Ullamum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udalumae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Umakkaai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yaengudhqe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2. புதுபெலன் தருகிறீர்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புது எண்ணெ; பொழிகிறீர்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கனிதரும் மரங்களாய்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செழித்தோங்கச் செய்கிறீர் – நான்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Pudhubelan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tharugireer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Pudhu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ennei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pozhigireer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Kanitharum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marangalaai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Sezhiththoanga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seigireer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 - Naan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3. அப்பா உம் சந்நிதியில்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எப்போ நான் வந்து நிற்பேன்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திருமுகம் கண்டு நான்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திருப்தியில் மூழ்குவேன்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Appaa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um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sannidhiyil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Eppoa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naan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vandhu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nirppaen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Thirumugam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kandu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naan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Thirupthiyil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moozhguvaen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5377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4. தேனிலும் இனிமையே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தெவிட்டாத அமுதமே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தேடியும் கிடைக்காத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ஒப்பற்ற செல்வமே – நான்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i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Thaenilum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inimaiyae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Thevittaadha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amudhamae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Theadiyum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kidaikkaadha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Oppatra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selvamae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 - Naan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11932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683</TotalTime>
  <Words>163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576</cp:revision>
  <dcterms:created xsi:type="dcterms:W3CDTF">2023-03-13T17:37:04Z</dcterms:created>
  <dcterms:modified xsi:type="dcterms:W3CDTF">2024-03-30T09:52:43Z</dcterms:modified>
</cp:coreProperties>
</file>