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to Jesus, I surrender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to Thee I freely give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ever love and trust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Your presence daily live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 all, I surrender all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Thee, my blessed Savior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 all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to Jesus, I surrender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Lord, I give myself to Thee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me with Your love and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Your blessing fall on me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I surrender 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to Jesus I surrender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I feel the sacred flame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the joy of full salvation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Glory, glory, to Your name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I surrender 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114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2024-06-01T09:11:18Z</dcterms:modified>
</cp:coreProperties>
</file>