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Amazing grace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sweet the sound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saved a wretch like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once was lost, but now I'm found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blind, but now I see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'Twas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grace that taught my heart to fear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grace my fears relieved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precious did that grace appear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hour I first believed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chains are gone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been set free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God, my Savior has ransomed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like a flood His mercy reigns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Unending love, amazing grace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Lord has promised good to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word my hope secures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will my shield and portion be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long as life endures - My chains (2)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 shall soon dissolve like snow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sun forbear to shine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God, Who called me here below,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be forever mine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be forever mine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forever mine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17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163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642</cp:revision>
  <dcterms:created xsi:type="dcterms:W3CDTF">2023-03-13T17:37:04Z</dcterms:created>
  <dcterms:modified xsi:type="dcterms:W3CDTF">2024-06-01T09:21:13Z</dcterms:modified>
</cp:coreProperties>
</file>