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Angels we have heard on high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Sweetly singing o'er the plains,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mountains in reply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Echoing their joyous strains.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Gloria, in excelsis Deo!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Gloria, in excelsis Deo!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Shepherds, why this jubilee?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your joyous strains prolong?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the gladsome tidings be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inspire your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heav'nly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song?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 to Bethlehem and see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Him Whose birth the angels sing;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Come, adore on bended knee,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 the Lord, the newborn King.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Him in a manger laid,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Whom the choirs of angels praise;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Mary, Joseph, lend your aid,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our hearts in love we raise.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17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128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647</cp:revision>
  <dcterms:created xsi:type="dcterms:W3CDTF">2023-03-13T17:37:04Z</dcterms:created>
  <dcterms:modified xsi:type="dcterms:W3CDTF">2024-06-01T09:23:48Z</dcterms:modified>
</cp:coreProperties>
</file>