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Anointing fall on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Anointing fall on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power of the Holy Ghost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Fall on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Anointing fall on me (2)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Touch my hands, my mouth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Fill my life Lord – Every part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the power of the Holy Ghost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Fall on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Anointing fall on me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me – let the power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the Holy Ghost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Fall on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Anointing fall on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Anointing fall on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“Oh Halleluiah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Glory of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us just enjoy the presence of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Lord right now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we love you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bless you Lord”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126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652</cp:revision>
  <dcterms:created xsi:type="dcterms:W3CDTF">2023-03-13T17:37:04Z</dcterms:created>
  <dcterms:modified xsi:type="dcterms:W3CDTF">2024-06-01T09:26:53Z</dcterms:modified>
</cp:coreProperties>
</file>